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customXml/item1.xml" ContentType="application/xml"/>
  <Override PartName="/customXml/item2.xml" ContentType="application/xml"/>
  <Override PartName="/customXml/item3.xml" ContentType="application/xml"/>
  <Override PartName="/customXml/item4.xml" ContentType="application/xml"/>
  <Override PartName="/customXml/item5.xml" ContentType="application/xml"/>
  <Override PartName="/customXml/item6.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1.3-->
<p:presentation xmlns:r="http://schemas.openxmlformats.org/officeDocument/2006/relationships" xmlns:a="http://schemas.openxmlformats.org/drawingml/2006/main" xmlns:p="http://schemas.openxmlformats.org/presentationml/2006/main" removePersonalInfoOnSave="1">
  <p:sldMasterIdLst>
    <p:sldMasterId id="2147483648" r:id="rId7"/>
    <p:sldMasterId id="2147483652" r:id="rId8"/>
  </p:sldMasterIdLst>
  <p:notesMasterIdLst>
    <p:notesMasterId r:id="rId9"/>
  </p:notesMasterIdLst>
  <p:handoutMasterIdLst>
    <p:handoutMasterId r:id="rId10"/>
  </p:handoutMasterIdLst>
  <p:sldIdLst>
    <p:sldId id="350" r:id="rId11"/>
    <p:sldId id="436" r:id="rId12"/>
    <p:sldId id="405" r:id="rId13"/>
    <p:sldId id="457" r:id="rId14"/>
    <p:sldId id="402" r:id="rId15"/>
    <p:sldId id="462" r:id="rId16"/>
    <p:sldId id="461" r:id="rId17"/>
    <p:sldId id="458" r:id="rId18"/>
    <p:sldId id="459" r:id="rId19"/>
    <p:sldId id="460" r:id="rId20"/>
    <p:sldId id="441" r:id="rId21"/>
    <p:sldId id="443" r:id="rId22"/>
    <p:sldId id="463" r:id="rId23"/>
    <p:sldId id="464" r:id="rId24"/>
    <p:sldId id="416" r:id="rId25"/>
    <p:sldId id="417" r:id="rId26"/>
    <p:sldId id="454" r:id="rId27"/>
  </p:sldIdLst>
  <p:sldSz cx="9144000" cy="5143500" type="screen16x9"/>
  <p:notesSz cx="7010400" cy="9296400"/>
  <p:custDataLst>
    <p:tags r:id="rId28"/>
  </p:custDataLst>
  <p:defaultTextStyle>
    <a:defPPr>
      <a:defRPr lang="en-US"/>
    </a:defPPr>
    <a:lvl1pPr algn="l" rtl="0" fontAlgn="base">
      <a:spcBef>
        <a:spcPct val="0"/>
      </a:spcBef>
      <a:spcAft>
        <a:spcPct val="0"/>
      </a:spcAft>
      <a:defRPr sz="1200" kern="1200">
        <a:solidFill>
          <a:schemeClr val="tx1"/>
        </a:solidFill>
        <a:latin typeface="Arial"/>
        <a:ea typeface="+mn-ea"/>
        <a:cs typeface="+mn-cs"/>
      </a:defRPr>
    </a:lvl1pPr>
    <a:lvl2pPr marL="457200" algn="l" rtl="0" fontAlgn="base">
      <a:spcBef>
        <a:spcPct val="0"/>
      </a:spcBef>
      <a:spcAft>
        <a:spcPct val="0"/>
      </a:spcAft>
      <a:defRPr sz="1200" kern="1200">
        <a:solidFill>
          <a:schemeClr val="tx1"/>
        </a:solidFill>
        <a:latin typeface="Arial"/>
        <a:ea typeface="+mn-ea"/>
        <a:cs typeface="+mn-cs"/>
      </a:defRPr>
    </a:lvl2pPr>
    <a:lvl3pPr marL="914400" algn="l" rtl="0" fontAlgn="base">
      <a:spcBef>
        <a:spcPct val="0"/>
      </a:spcBef>
      <a:spcAft>
        <a:spcPct val="0"/>
      </a:spcAft>
      <a:defRPr sz="1200" kern="1200">
        <a:solidFill>
          <a:schemeClr val="tx1"/>
        </a:solidFill>
        <a:latin typeface="Arial"/>
        <a:ea typeface="+mn-ea"/>
        <a:cs typeface="+mn-cs"/>
      </a:defRPr>
    </a:lvl3pPr>
    <a:lvl4pPr marL="1371600" algn="l" rtl="0" fontAlgn="base">
      <a:spcBef>
        <a:spcPct val="0"/>
      </a:spcBef>
      <a:spcAft>
        <a:spcPct val="0"/>
      </a:spcAft>
      <a:defRPr sz="1200" kern="1200">
        <a:solidFill>
          <a:schemeClr val="tx1"/>
        </a:solidFill>
        <a:latin typeface="Arial"/>
        <a:ea typeface="+mn-ea"/>
        <a:cs typeface="+mn-cs"/>
      </a:defRPr>
    </a:lvl4pPr>
    <a:lvl5pPr marL="1828800" algn="l" rtl="0" fontAlgn="base">
      <a:spcBef>
        <a:spcPct val="0"/>
      </a:spcBef>
      <a:spcAft>
        <a:spcPct val="0"/>
      </a:spcAft>
      <a:defRPr sz="1200" kern="1200">
        <a:solidFill>
          <a:schemeClr val="tx1"/>
        </a:solidFill>
        <a:latin typeface="Arial"/>
        <a:ea typeface="+mn-ea"/>
        <a:cs typeface="+mn-cs"/>
      </a:defRPr>
    </a:lvl5pPr>
    <a:lvl6pPr marL="2286000" algn="l" defTabSz="914400" rtl="0" eaLnBrk="1" latinLnBrk="0" hangingPunct="1">
      <a:defRPr sz="1200" kern="1200">
        <a:solidFill>
          <a:schemeClr val="tx1"/>
        </a:solidFill>
        <a:latin typeface="Arial"/>
        <a:ea typeface="+mn-ea"/>
        <a:cs typeface="+mn-cs"/>
      </a:defRPr>
    </a:lvl6pPr>
    <a:lvl7pPr marL="2743200" algn="l" defTabSz="914400" rtl="0" eaLnBrk="1" latinLnBrk="0" hangingPunct="1">
      <a:defRPr sz="1200" kern="1200">
        <a:solidFill>
          <a:schemeClr val="tx1"/>
        </a:solidFill>
        <a:latin typeface="Arial"/>
        <a:ea typeface="+mn-ea"/>
        <a:cs typeface="+mn-cs"/>
      </a:defRPr>
    </a:lvl7pPr>
    <a:lvl8pPr marL="3200400" algn="l" defTabSz="914400" rtl="0" eaLnBrk="1" latinLnBrk="0" hangingPunct="1">
      <a:defRPr sz="1200" kern="1200">
        <a:solidFill>
          <a:schemeClr val="tx1"/>
        </a:solidFill>
        <a:latin typeface="Arial"/>
        <a:ea typeface="+mn-ea"/>
        <a:cs typeface="+mn-cs"/>
      </a:defRPr>
    </a:lvl8pPr>
    <a:lvl9pPr marL="3657600" algn="l" defTabSz="914400" rtl="0" eaLnBrk="1" latinLnBrk="0" hangingPunct="1">
      <a:defRPr sz="1200" kern="1200">
        <a:solidFill>
          <a:schemeClr val="tx1"/>
        </a:solidFill>
        <a:latin typeface="Arial"/>
        <a:ea typeface="+mn-ea"/>
        <a:cs typeface="+mn-cs"/>
      </a:defRPr>
    </a:lvl9pPr>
  </p:defaultTextStyle>
  <p:extLst>
    <p:ext uri="{EFAFB233-063F-42B5-8137-9DF3F51BA10A}">
      <p15:sldGuideLst xmlns:p15="http://schemas.microsoft.com/office/powerpoint/2012/main">
        <p15:guide id="1" orient="horz" pos="419">
          <p15:clr>
            <a:srgbClr val="A4A3A4"/>
          </p15:clr>
        </p15:guide>
        <p15:guide id="2" pos="30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0" autoAdjust="0"/>
    <p:restoredTop sz="72565" autoAdjust="0"/>
  </p:normalViewPr>
  <p:slideViewPr>
    <p:cSldViewPr snapToGrid="0">
      <p:cViewPr varScale="1">
        <p:scale>
          <a:sx n="102" d="100"/>
          <a:sy n="102" d="100"/>
        </p:scale>
        <p:origin x="96" y="834"/>
      </p:cViewPr>
      <p:guideLst>
        <p:guide orient="horz" pos="419"/>
        <p:guide pos="30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82" d="100"/>
          <a:sy n="82" d="100"/>
        </p:scale>
        <p:origin x="-3030" y="-78"/>
      </p:cViewPr>
      <p:guideLst>
        <p:guide orient="horz" pos="2928"/>
        <p:guide pos="2208"/>
      </p:guideLst>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customXml" Target="../customXml/item1.xml" /><Relationship Id="rId10" Type="http://schemas.openxmlformats.org/officeDocument/2006/relationships/handoutMaster" Target="handoutMasters/handoutMaster1.xml" /><Relationship Id="rId11" Type="http://schemas.openxmlformats.org/officeDocument/2006/relationships/slide" Target="slides/slide1.xml" /><Relationship Id="rId12" Type="http://schemas.openxmlformats.org/officeDocument/2006/relationships/slide" Target="slides/slide2.xml" /><Relationship Id="rId13" Type="http://schemas.openxmlformats.org/officeDocument/2006/relationships/slide" Target="slides/slide3.xml" /><Relationship Id="rId14" Type="http://schemas.openxmlformats.org/officeDocument/2006/relationships/slide" Target="slides/slide4.xml" /><Relationship Id="rId15" Type="http://schemas.openxmlformats.org/officeDocument/2006/relationships/slide" Target="slides/slide5.xml" /><Relationship Id="rId16" Type="http://schemas.openxmlformats.org/officeDocument/2006/relationships/slide" Target="slides/slide6.xml" /><Relationship Id="rId17" Type="http://schemas.openxmlformats.org/officeDocument/2006/relationships/slide" Target="slides/slide7.xml" /><Relationship Id="rId18" Type="http://schemas.openxmlformats.org/officeDocument/2006/relationships/slide" Target="slides/slide8.xml" /><Relationship Id="rId19" Type="http://schemas.openxmlformats.org/officeDocument/2006/relationships/slide" Target="slides/slide9.xml" /><Relationship Id="rId2" Type="http://schemas.openxmlformats.org/officeDocument/2006/relationships/customXml" Target="../customXml/item2.xml" /><Relationship Id="rId20" Type="http://schemas.openxmlformats.org/officeDocument/2006/relationships/slide" Target="slides/slide10.xml" /><Relationship Id="rId21" Type="http://schemas.openxmlformats.org/officeDocument/2006/relationships/slide" Target="slides/slide11.xml" /><Relationship Id="rId22" Type="http://schemas.openxmlformats.org/officeDocument/2006/relationships/slide" Target="slides/slide12.xml" /><Relationship Id="rId23" Type="http://schemas.openxmlformats.org/officeDocument/2006/relationships/slide" Target="slides/slide13.xml" /><Relationship Id="rId24" Type="http://schemas.openxmlformats.org/officeDocument/2006/relationships/slide" Target="slides/slide14.xml" /><Relationship Id="rId25" Type="http://schemas.openxmlformats.org/officeDocument/2006/relationships/slide" Target="slides/slide15.xml" /><Relationship Id="rId26" Type="http://schemas.openxmlformats.org/officeDocument/2006/relationships/slide" Target="slides/slide16.xml" /><Relationship Id="rId27" Type="http://schemas.openxmlformats.org/officeDocument/2006/relationships/slide" Target="slides/slide17.xml" /><Relationship Id="rId28" Type="http://schemas.openxmlformats.org/officeDocument/2006/relationships/tags" Target="tags/tag1.xml" /><Relationship Id="rId29" Type="http://schemas.openxmlformats.org/officeDocument/2006/relationships/presProps" Target="presProps.xml" /><Relationship Id="rId3" Type="http://schemas.openxmlformats.org/officeDocument/2006/relationships/customXml" Target="../customXml/item3.xml" /><Relationship Id="rId30" Type="http://schemas.openxmlformats.org/officeDocument/2006/relationships/viewProps" Target="viewProps.xml" /><Relationship Id="rId31" Type="http://schemas.openxmlformats.org/officeDocument/2006/relationships/theme" Target="theme/theme1.xml" /><Relationship Id="rId32" Type="http://schemas.openxmlformats.org/officeDocument/2006/relationships/tableStyles" Target="tableStyles.xml" /><Relationship Id="rId4" Type="http://schemas.openxmlformats.org/officeDocument/2006/relationships/customXml" Target="../customXml/item4.xml" /><Relationship Id="rId5" Type="http://schemas.openxmlformats.org/officeDocument/2006/relationships/customXml" Target="../customXml/item5.xml" /><Relationship Id="rId6" Type="http://schemas.openxmlformats.org/officeDocument/2006/relationships/customXml" Target="../customXml/item6.xml" /><Relationship Id="rId7" Type="http://schemas.openxmlformats.org/officeDocument/2006/relationships/slideMaster" Target="slideMasters/slideMaster1.xml" /><Relationship Id="rId8" Type="http://schemas.openxmlformats.org/officeDocument/2006/relationships/slideMaster" Target="slideMasters/slideMaster2.xml" /><Relationship Id="rId9" Type="http://schemas.openxmlformats.org/officeDocument/2006/relationships/notesMaster" Target="notesMasters/notesMaster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Pr>
        <a:solidFill>
          <a:schemeClr val="bg1"/>
        </a:solidFill>
        <a:effectLst/>
      </p:bgPr>
    </p:bg>
    <p:spTree>
      <p:nvGrpSpPr>
        <p:cNvPr id="1" name=""/>
        <p:cNvGrpSpPr/>
        <p:nvPr/>
      </p:nvGrpSpPr>
      <p:grpSpPr>
        <a:xfrm>
          <a:off x="0" y="0"/>
          <a:ext cx="0" cy="0"/>
        </a:xfrm>
      </p:grpSpPr>
      <p:sp>
        <p:nvSpPr>
          <p:cNvPr id="7173" name="Rectangle 5"/>
          <p:cNvSpPr>
            <a:spLocks noGrp="1" noChangeArrowheads="1"/>
          </p:cNvSpPr>
          <p:nvPr>
            <p:ph type="sldNum" sz="quarter" idx="3"/>
          </p:nvPr>
        </p:nvSpPr>
        <p:spPr bwMode="auto">
          <a:xfrm>
            <a:off x="3970339"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latin typeface="Arial"/>
              </a:defRPr>
            </a:lvl1pPr>
          </a:lstStyle>
          <a:p>
            <a:pPr>
              <a:defRPr/>
            </a:pPr>
            <a:fld id="{6AC24F76-7D86-41FF-B900-ED9D082239DE}" type="slidenum">
              <a:rPr lang="en-US"/>
              <a:pPr>
                <a:defRPr/>
              </a:pPr>
              <a:t>‹#›</a:t>
            </a:fld>
            <a:endParaRPr lang="en-US"/>
          </a:p>
        </p:txBody>
      </p:sp>
    </p:spTree>
    <p:extLst>
      <p:ext uri="{BB962C8B-B14F-4D97-AF65-F5344CB8AC3E}">
        <p14:creationId xmlns:p14="http://schemas.microsoft.com/office/powerpoint/2010/main" val="683605408"/>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Pr>
        <a:solidFill>
          <a:schemeClr val="bg1"/>
        </a:solidFill>
        <a:effectLst/>
      </p:bgPr>
    </p:bg>
    <p:spTree>
      <p:nvGrpSpPr>
        <p:cNvPr id="1" name=""/>
        <p:cNvGrpSpPr/>
        <p:nvPr/>
      </p:nvGrpSpPr>
      <p:grpSpPr>
        <a:xfrm>
          <a:off x="0" y="0"/>
          <a: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atin typeface="Arial"/>
              </a:defRPr>
            </a:lvl1pPr>
          </a:lstStyle>
          <a:p>
            <a:pPr>
              <a:defRPr/>
            </a:pPr>
            <a:endParaRPr lang="en-US"/>
          </a:p>
        </p:txBody>
      </p:sp>
      <p:sp>
        <p:nvSpPr>
          <p:cNvPr id="3" name="Date Placeholder 2"/>
          <p:cNvSpPr>
            <a:spLocks noGrp="1"/>
          </p:cNvSpPr>
          <p:nvPr>
            <p:ph type="dt" idx="1"/>
          </p:nvPr>
        </p:nvSpPr>
        <p:spPr>
          <a:xfrm>
            <a:off x="3970339" y="0"/>
            <a:ext cx="3038475" cy="465138"/>
          </a:xfrm>
          <a:prstGeom prst="rect">
            <a:avLst/>
          </a:prstGeom>
        </p:spPr>
        <p:txBody>
          <a:bodyPr vert="horz" lIns="91440" tIns="45720" rIns="91440" bIns="45720" rtlCol="0"/>
          <a:lstStyle>
            <a:lvl1pPr algn="r">
              <a:defRPr sz="1200">
                <a:latin typeface="Arial"/>
              </a:defRPr>
            </a:lvl1pPr>
          </a:lstStyle>
          <a:p>
            <a:pPr>
              <a:defRPr/>
            </a:pPr>
            <a:fld id="{3AF49C1F-C2EC-4A2D-B4A5-1DF320796C52}" type="datetimeFigureOut">
              <a:rPr lang="en-US"/>
              <a:pPr>
                <a:defRPr/>
              </a:pPr>
              <a:t>3/18/2025</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sp>
      <p:sp>
        <p:nvSpPr>
          <p:cNvPr id="5" name="Notes Placeholder 4"/>
          <p:cNvSpPr>
            <a:spLocks noGrp="1"/>
          </p:cNvSpPr>
          <p:nvPr>
            <p:ph type="body" sz="quarter" idx="3"/>
          </p:nvPr>
        </p:nvSpPr>
        <p:spPr>
          <a:xfrm>
            <a:off x="701675" y="4416426"/>
            <a:ext cx="5607050" cy="418306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29675"/>
            <a:ext cx="3038475" cy="465138"/>
          </a:xfrm>
          <a:prstGeom prst="rect">
            <a:avLst/>
          </a:prstGeom>
        </p:spPr>
        <p:txBody>
          <a:bodyPr vert="horz" lIns="91440" tIns="45720" rIns="91440" bIns="45720" rtlCol="0" anchor="b"/>
          <a:lstStyle>
            <a:lvl1pPr algn="l">
              <a:defRPr sz="1200">
                <a:latin typeface="Arial"/>
              </a:defRPr>
            </a:lvl1pPr>
          </a:lstStyle>
          <a:p>
            <a:pPr>
              <a:defRPr/>
            </a:pPr>
            <a:endParaRPr lang="en-US"/>
          </a:p>
        </p:txBody>
      </p:sp>
      <p:sp>
        <p:nvSpPr>
          <p:cNvPr id="7" name="Slide Number Placeholder 6"/>
          <p:cNvSpPr>
            <a:spLocks noGrp="1"/>
          </p:cNvSpPr>
          <p:nvPr>
            <p:ph type="sldNum" sz="quarter" idx="5"/>
          </p:nvPr>
        </p:nvSpPr>
        <p:spPr>
          <a:xfrm>
            <a:off x="3970339" y="8829675"/>
            <a:ext cx="3038475" cy="465138"/>
          </a:xfrm>
          <a:prstGeom prst="rect">
            <a:avLst/>
          </a:prstGeom>
        </p:spPr>
        <p:txBody>
          <a:bodyPr vert="horz" lIns="91440" tIns="45720" rIns="91440" bIns="45720" rtlCol="0" anchor="b"/>
          <a:lstStyle>
            <a:lvl1pPr algn="r">
              <a:defRPr sz="1200">
                <a:latin typeface="Arial"/>
              </a:defRPr>
            </a:lvl1pPr>
          </a:lstStyle>
          <a:p>
            <a:pPr>
              <a:defRPr/>
            </a:pPr>
            <a:fld id="{01D6B588-66ED-49CA-920B-4506F48AA53D}" type="slidenum">
              <a:rPr lang="en-US"/>
              <a:pPr>
                <a:defRPr/>
              </a:pPr>
              <a:t>‹#›</a:t>
            </a:fld>
            <a:endParaRPr lang="en-US"/>
          </a:p>
        </p:txBody>
      </p:sp>
    </p:spTree>
    <p:extLst>
      <p:ext uri="{BB962C8B-B14F-4D97-AF65-F5344CB8AC3E}">
        <p14:creationId xmlns:p14="http://schemas.microsoft.com/office/powerpoint/2010/main" val="19164507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5122"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5B89330-B82B-4C76-9D95-AF69269866BB}" type="slidenum">
              <a:rPr lang="en-US" altLang="en-US" smtClean="0">
                <a:solidFill>
                  <a:srgbClr val="000000"/>
                </a:solidFill>
                <a:latin typeface="Arial"/>
              </a:rPr>
              <a:pPr eaLnBrk="1" hangingPunct="1">
                <a:spcBef>
                  <a:spcPct val="0"/>
                </a:spcBef>
              </a:pPr>
              <a:t>1</a:t>
            </a:fld>
            <a:endParaRPr lang="en-US" altLang="en-US">
              <a:solidFill>
                <a:srgbClr val="000000"/>
              </a:solidFill>
              <a:latin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01D6B588-66ED-49CA-920B-4506F48AA53D}" type="slidenum">
              <a:rPr lang="en-US" smtClean="0"/>
              <a:pPr>
                <a:defRPr/>
              </a:pPr>
              <a:t>10</a:t>
            </a:fld>
            <a:endParaRPr lang="en-US"/>
          </a:p>
        </p:txBody>
      </p:sp>
    </p:spTree>
    <p:extLst>
      <p:ext uri="{BB962C8B-B14F-4D97-AF65-F5344CB8AC3E}">
        <p14:creationId xmlns:p14="http://schemas.microsoft.com/office/powerpoint/2010/main" val="3045448257"/>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01D6B588-66ED-49CA-920B-4506F48AA53D}" type="slidenum">
              <a:rPr lang="en-US" smtClean="0"/>
              <a:pPr>
                <a:defRPr/>
              </a:pPr>
              <a:t>11</a:t>
            </a:fld>
            <a:endParaRPr lang="en-US"/>
          </a:p>
        </p:txBody>
      </p:sp>
    </p:spTree>
    <p:extLst>
      <p:ext uri="{BB962C8B-B14F-4D97-AF65-F5344CB8AC3E}">
        <p14:creationId xmlns:p14="http://schemas.microsoft.com/office/powerpoint/2010/main" val="3650672936"/>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01D6B588-66ED-49CA-920B-4506F48AA53D}" type="slidenum">
              <a:rPr lang="en-US" smtClean="0"/>
              <a:pPr>
                <a:defRPr/>
              </a:pPr>
              <a:t>12</a:t>
            </a:fld>
            <a:endParaRPr lang="en-US"/>
          </a:p>
        </p:txBody>
      </p:sp>
    </p:spTree>
    <p:extLst>
      <p:ext uri="{BB962C8B-B14F-4D97-AF65-F5344CB8AC3E}">
        <p14:creationId xmlns:p14="http://schemas.microsoft.com/office/powerpoint/2010/main" val="354535052"/>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01D6B588-66ED-49CA-920B-4506F48AA53D}" type="slidenum">
              <a:rPr lang="en-US" smtClean="0"/>
              <a:pPr>
                <a:defRPr/>
              </a:pPr>
              <a:t>13</a:t>
            </a:fld>
            <a:endParaRPr lang="en-US"/>
          </a:p>
        </p:txBody>
      </p:sp>
    </p:spTree>
    <p:extLst>
      <p:ext uri="{BB962C8B-B14F-4D97-AF65-F5344CB8AC3E}">
        <p14:creationId xmlns:p14="http://schemas.microsoft.com/office/powerpoint/2010/main" val="139300118"/>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01D6B588-66ED-49CA-920B-4506F48AA53D}" type="slidenum">
              <a:rPr lang="en-US" smtClean="0"/>
              <a:pPr>
                <a:defRPr/>
              </a:pPr>
              <a:t>14</a:t>
            </a:fld>
            <a:endParaRPr lang="en-US"/>
          </a:p>
        </p:txBody>
      </p:sp>
    </p:spTree>
    <p:extLst>
      <p:ext uri="{BB962C8B-B14F-4D97-AF65-F5344CB8AC3E}">
        <p14:creationId xmlns:p14="http://schemas.microsoft.com/office/powerpoint/2010/main" val="512894370"/>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01D6B588-66ED-49CA-920B-4506F48AA53D}" type="slidenum">
              <a:rPr lang="en-US" smtClean="0"/>
              <a:pPr>
                <a:defRPr/>
              </a:pPr>
              <a:t>15</a:t>
            </a:fld>
            <a:endParaRPr lang="en-US"/>
          </a:p>
        </p:txBody>
      </p:sp>
    </p:spTree>
    <p:extLst>
      <p:ext uri="{BB962C8B-B14F-4D97-AF65-F5344CB8AC3E}">
        <p14:creationId xmlns:p14="http://schemas.microsoft.com/office/powerpoint/2010/main" val="281069049"/>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01D6B588-66ED-49CA-920B-4506F48AA53D}" type="slidenum">
              <a:rPr lang="en-US" smtClean="0"/>
              <a:pPr>
                <a:defRPr/>
              </a:pPr>
              <a:t>16</a:t>
            </a:fld>
            <a:endParaRPr lang="en-US"/>
          </a:p>
        </p:txBody>
      </p:sp>
    </p:spTree>
    <p:extLst>
      <p:ext uri="{BB962C8B-B14F-4D97-AF65-F5344CB8AC3E}">
        <p14:creationId xmlns:p14="http://schemas.microsoft.com/office/powerpoint/2010/main" val="285683335"/>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5122"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5B89330-B82B-4C76-9D95-AF69269866BB}" type="slidenum">
              <a:rPr lang="en-US" altLang="en-US" smtClean="0">
                <a:solidFill>
                  <a:srgbClr val="000000"/>
                </a:solidFill>
                <a:latin typeface="Arial"/>
              </a:rPr>
              <a:pPr eaLnBrk="1" hangingPunct="1">
                <a:spcBef>
                  <a:spcPct val="0"/>
                </a:spcBef>
              </a:pPr>
              <a:t>17</a:t>
            </a:fld>
            <a:endParaRPr lang="en-US" altLang="en-US">
              <a:solidFill>
                <a:srgbClr val="000000"/>
              </a:solidFill>
              <a:latin typeface="Arial"/>
            </a:endParaRPr>
          </a:p>
        </p:txBody>
      </p:sp>
    </p:spTree>
    <p:extLst>
      <p:ext uri="{BB962C8B-B14F-4D97-AF65-F5344CB8AC3E}">
        <p14:creationId xmlns:p14="http://schemas.microsoft.com/office/powerpoint/2010/main" val="580701612"/>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1D6B588-66ED-49CA-920B-4506F48AA53D}" type="slidenum">
              <a:rPr lang="en-US" smtClean="0"/>
              <a:pPr>
                <a:defRPr/>
              </a:pPr>
              <a:t>2</a:t>
            </a:fld>
            <a:endParaRPr lang="en-US"/>
          </a:p>
        </p:txBody>
      </p:sp>
    </p:spTree>
    <p:extLst>
      <p:ext uri="{BB962C8B-B14F-4D97-AF65-F5344CB8AC3E}">
        <p14:creationId xmlns:p14="http://schemas.microsoft.com/office/powerpoint/2010/main" val="4284719575"/>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01D6B588-66ED-49CA-920B-4506F48AA53D}" type="slidenum">
              <a:rPr lang="en-US" smtClean="0"/>
              <a:pPr>
                <a:defRPr/>
              </a:pPr>
              <a:t>3</a:t>
            </a:fld>
            <a:endParaRPr lang="en-US"/>
          </a:p>
        </p:txBody>
      </p:sp>
    </p:spTree>
    <p:extLst>
      <p:ext uri="{BB962C8B-B14F-4D97-AF65-F5344CB8AC3E}">
        <p14:creationId xmlns:p14="http://schemas.microsoft.com/office/powerpoint/2010/main" val="1824196462"/>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01D6B588-66ED-49CA-920B-4506F48AA53D}" type="slidenum">
              <a:rPr lang="en-US" smtClean="0"/>
              <a:pPr>
                <a:defRPr/>
              </a:pPr>
              <a:t>4</a:t>
            </a:fld>
            <a:endParaRPr lang="en-US"/>
          </a:p>
        </p:txBody>
      </p:sp>
    </p:spTree>
    <p:extLst>
      <p:ext uri="{BB962C8B-B14F-4D97-AF65-F5344CB8AC3E}">
        <p14:creationId xmlns:p14="http://schemas.microsoft.com/office/powerpoint/2010/main" val="2303248855"/>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01D6B588-66ED-49CA-920B-4506F48AA53D}" type="slidenum">
              <a:rPr lang="en-US" smtClean="0"/>
              <a:pPr>
                <a:defRPr/>
              </a:pPr>
              <a:t>5</a:t>
            </a:fld>
            <a:endParaRPr lang="en-US"/>
          </a:p>
        </p:txBody>
      </p:sp>
    </p:spTree>
    <p:extLst>
      <p:ext uri="{BB962C8B-B14F-4D97-AF65-F5344CB8AC3E}">
        <p14:creationId xmlns:p14="http://schemas.microsoft.com/office/powerpoint/2010/main" val="2323182518"/>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01D6B588-66ED-49CA-920B-4506F48AA53D}" type="slidenum">
              <a:rPr lang="en-US" smtClean="0"/>
              <a:pPr>
                <a:defRPr/>
              </a:pPr>
              <a:t>6</a:t>
            </a:fld>
            <a:endParaRPr lang="en-US"/>
          </a:p>
        </p:txBody>
      </p:sp>
    </p:spTree>
    <p:extLst>
      <p:ext uri="{BB962C8B-B14F-4D97-AF65-F5344CB8AC3E}">
        <p14:creationId xmlns:p14="http://schemas.microsoft.com/office/powerpoint/2010/main" val="2206824404"/>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01D6B588-66ED-49CA-920B-4506F48AA53D}" type="slidenum">
              <a:rPr lang="en-US" smtClean="0"/>
              <a:pPr>
                <a:defRPr/>
              </a:pPr>
              <a:t>7</a:t>
            </a:fld>
            <a:endParaRPr lang="en-US"/>
          </a:p>
        </p:txBody>
      </p:sp>
    </p:spTree>
    <p:extLst>
      <p:ext uri="{BB962C8B-B14F-4D97-AF65-F5344CB8AC3E}">
        <p14:creationId xmlns:p14="http://schemas.microsoft.com/office/powerpoint/2010/main" val="1949148079"/>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01D6B588-66ED-49CA-920B-4506F48AA53D}" type="slidenum">
              <a:rPr lang="en-US" smtClean="0"/>
              <a:pPr>
                <a:defRPr/>
              </a:pPr>
              <a:t>8</a:t>
            </a:fld>
            <a:endParaRPr lang="en-US"/>
          </a:p>
        </p:txBody>
      </p:sp>
    </p:spTree>
    <p:extLst>
      <p:ext uri="{BB962C8B-B14F-4D97-AF65-F5344CB8AC3E}">
        <p14:creationId xmlns:p14="http://schemas.microsoft.com/office/powerpoint/2010/main" val="1068582353"/>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01D6B588-66ED-49CA-920B-4506F48AA53D}" type="slidenum">
              <a:rPr lang="en-US" smtClean="0"/>
              <a:pPr>
                <a:defRPr/>
              </a:pPr>
              <a:t>9</a:t>
            </a:fld>
            <a:endParaRPr lang="en-US"/>
          </a:p>
        </p:txBody>
      </p:sp>
    </p:spTree>
    <p:extLst>
      <p:ext uri="{BB962C8B-B14F-4D97-AF65-F5344CB8AC3E}">
        <p14:creationId xmlns:p14="http://schemas.microsoft.com/office/powerpoint/2010/main" val="3666430575"/>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a:xfrm>
            <a:off x="1658938" y="112713"/>
            <a:ext cx="7227887" cy="1033462"/>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657350" y="1510903"/>
            <a:ext cx="3457575" cy="345162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43525" y="1501378"/>
            <a:ext cx="3562350" cy="345162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45954105"/>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Two Content">
    <p:spTree>
      <p:nvGrpSpPr>
        <p:cNvPr id="1" name=""/>
        <p:cNvGrpSpPr/>
        <p:nvPr/>
      </p:nvGrpSpPr>
      <p:grpSpPr>
        <a:xfrm>
          <a:off x="0" y="0"/>
          <a:ext cx="0" cy="0"/>
        </a:xfrm>
      </p:grpSpPr>
      <p:sp>
        <p:nvSpPr>
          <p:cNvPr id="2" name="Title 1"/>
          <p:cNvSpPr>
            <a:spLocks noGrp="1"/>
          </p:cNvSpPr>
          <p:nvPr>
            <p:ph type="title"/>
          </p:nvPr>
        </p:nvSpPr>
        <p:spPr>
          <a:xfrm>
            <a:off x="1600200" y="179388"/>
            <a:ext cx="7419975" cy="744537"/>
          </a:xfrm>
          <a:prstGeom prst="rect">
            <a:avLst/>
          </a:prstGeom>
        </p:spPr>
        <p:txBody>
          <a:bodyPr>
            <a:normAutofit/>
          </a:bodyPr>
          <a:lstStyle>
            <a:lvl1pPr>
              <a:defRPr sz="3600"/>
            </a:lvl1pPr>
          </a:lstStyle>
          <a:p>
            <a:r>
              <a:rPr lang="en-US"/>
              <a:t>Click to edit Master title style</a:t>
            </a:r>
          </a:p>
        </p:txBody>
      </p:sp>
      <p:sp>
        <p:nvSpPr>
          <p:cNvPr id="3" name="Content Placeholder 2"/>
          <p:cNvSpPr>
            <a:spLocks noGrp="1"/>
          </p:cNvSpPr>
          <p:nvPr>
            <p:ph sz="half" idx="1"/>
          </p:nvPr>
        </p:nvSpPr>
        <p:spPr>
          <a:xfrm>
            <a:off x="1600200" y="1076325"/>
            <a:ext cx="7419976" cy="38195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37026966"/>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a:xfrm>
            <a:off x="1658938" y="112713"/>
            <a:ext cx="7227887" cy="1033462"/>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657350" y="1510903"/>
            <a:ext cx="3457575" cy="345162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43525" y="1501378"/>
            <a:ext cx="3562350" cy="345162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08026849"/>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Two Content">
    <p:spTree>
      <p:nvGrpSpPr>
        <p:cNvPr id="1" name=""/>
        <p:cNvGrpSpPr/>
        <p:nvPr/>
      </p:nvGrpSpPr>
      <p:grpSpPr>
        <a:xfrm>
          <a:off x="0" y="0"/>
          <a:ext cx="0" cy="0"/>
        </a:xfrm>
      </p:grpSpPr>
      <p:sp>
        <p:nvSpPr>
          <p:cNvPr id="2" name="Title 1"/>
          <p:cNvSpPr>
            <a:spLocks noGrp="1"/>
          </p:cNvSpPr>
          <p:nvPr>
            <p:ph type="title"/>
          </p:nvPr>
        </p:nvSpPr>
        <p:spPr>
          <a:xfrm>
            <a:off x="1600200" y="179388"/>
            <a:ext cx="7419975" cy="744537"/>
          </a:xfrm>
          <a:prstGeom prst="rect">
            <a:avLst/>
          </a:prstGeom>
        </p:spPr>
        <p:txBody>
          <a:bodyPr>
            <a:normAutofit/>
          </a:bodyPr>
          <a:lstStyle>
            <a:lvl1pPr>
              <a:defRPr sz="3600"/>
            </a:lvl1pPr>
          </a:lstStyle>
          <a:p>
            <a:r>
              <a:rPr lang="en-US"/>
              <a:t>Click to edit Master title style</a:t>
            </a:r>
          </a:p>
        </p:txBody>
      </p:sp>
      <p:sp>
        <p:nvSpPr>
          <p:cNvPr id="3" name="Content Placeholder 2"/>
          <p:cNvSpPr>
            <a:spLocks noGrp="1"/>
          </p:cNvSpPr>
          <p:nvPr>
            <p:ph sz="half" idx="1"/>
          </p:nvPr>
        </p:nvSpPr>
        <p:spPr>
          <a:xfrm>
            <a:off x="1600200" y="1076325"/>
            <a:ext cx="7419976" cy="3819525"/>
          </a:xfrm>
          <a:prstGeom prst="rect">
            <a:avLst/>
          </a:prstGeom>
        </p:spPr>
        <p:txBody>
          <a:bodyPr/>
          <a:lstStyle>
            <a:lvl1pPr>
              <a:defRPr sz="2800"/>
            </a:lvl1pPr>
            <a:lvl2pPr>
              <a:defRPr sz="2400"/>
            </a:lvl2pPr>
            <a:lvl3pPr>
              <a:defRPr sz="2000"/>
            </a:lvl3pPr>
            <a:lvl4pPr marL="1719263" indent="-347663">
              <a:defRPr sz="1800"/>
            </a:lvl4pPr>
            <a:lvl5pPr marL="2176463" indent="-347663">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63713500"/>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image" Target="../media/image1.jpeg" /><Relationship Id="rId4" Type="http://schemas.openxmlformats.org/officeDocument/2006/relationships/theme" Target="../theme/theme1.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slideLayout" Target="../slideLayouts/slideLayout4.xml" /><Relationship Id="rId3" Type="http://schemas.openxmlformats.org/officeDocument/2006/relationships/image" Target="../media/image2.png" /><Relationship Id="rId4" Type="http://schemas.openxmlformats.org/officeDocument/2006/relationships/image" Target="../media/image3.jpeg" /><Relationship Id="rId5" Type="http://schemas.openxmlformats.org/officeDocument/2006/relationships/theme" Target="../theme/theme2.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alpha val="74000"/>
          </a:schemeClr>
        </a:solidFill>
        <a:effectLst/>
      </p:bgPr>
    </p:bg>
    <p:spTree>
      <p:nvGrpSpPr>
        <p:cNvPr id="1" name=""/>
        <p:cNvGrpSpPr/>
        <p:nvPr/>
      </p:nvGrpSpPr>
      <p:grpSpPr>
        <a:xfrm>
          <a:off x="0" y="0"/>
          <a:ext cx="0" cy="0"/>
        </a:xfrm>
      </p:grpSpPr>
      <p:sp>
        <p:nvSpPr>
          <p:cNvPr id="8" name="Title Placeholder 1"/>
          <p:cNvSpPr>
            <a:spLocks noGrp="1"/>
          </p:cNvSpPr>
          <p:nvPr>
            <p:ph type="title"/>
          </p:nvPr>
        </p:nvSpPr>
        <p:spPr>
          <a:xfrm>
            <a:off x="1552575" y="168275"/>
            <a:ext cx="7429500" cy="650875"/>
          </a:xfrm>
          <a:prstGeom prst="rect">
            <a:avLst/>
          </a:prstGeom>
        </p:spPr>
        <p:txBody>
          <a:bodyPr vert="horz" lIns="91440" tIns="45720" rIns="91440" bIns="45720" rtlCol="0" anchor="ctr">
            <a:normAutofit/>
          </a:bodyPr>
          <a:lstStyle/>
          <a:p>
            <a:r>
              <a:rPr lang="en-US"/>
              <a:t>Slide Title</a:t>
            </a:r>
          </a:p>
        </p:txBody>
      </p:sp>
      <p:sp>
        <p:nvSpPr>
          <p:cNvPr id="5" name="Text Placeholder 4"/>
          <p:cNvSpPr>
            <a:spLocks noGrp="1"/>
          </p:cNvSpPr>
          <p:nvPr>
            <p:ph type="body" idx="1"/>
          </p:nvPr>
        </p:nvSpPr>
        <p:spPr>
          <a:xfrm>
            <a:off x="1552574" y="933451"/>
            <a:ext cx="7439026" cy="3915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457325" cy="5143500"/>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1" r:id="rId2"/>
  </p:sldLayoutIdLst>
  <p:transition/>
  <p:timing/>
  <p:txStyles>
    <p:titleStyle>
      <a:lvl1pPr algn="l" rtl="0" eaLnBrk="0" fontAlgn="base" hangingPunct="0">
        <a:lnSpc>
          <a:spcPct val="90000"/>
        </a:lnSpc>
        <a:spcBef>
          <a:spcPct val="0"/>
        </a:spcBef>
        <a:spcAft>
          <a:spcPct val="0"/>
        </a:spcAft>
        <a:defRPr sz="3800">
          <a:solidFill>
            <a:schemeClr val="tx1"/>
          </a:solidFill>
          <a:latin typeface="Calibri" panose="020f0502020204030204" pitchFamily="34" charset="0"/>
          <a:ea typeface="+mj-ea"/>
          <a:cs typeface="+mj-cs"/>
        </a:defRPr>
      </a:lvl1pPr>
      <a:lvl2pPr algn="l" rtl="0" eaLnBrk="0" fontAlgn="base" hangingPunct="0">
        <a:lnSpc>
          <a:spcPct val="90000"/>
        </a:lnSpc>
        <a:spcBef>
          <a:spcPct val="0"/>
        </a:spcBef>
        <a:spcAft>
          <a:spcPct val="0"/>
        </a:spcAft>
        <a:defRPr sz="3600">
          <a:solidFill>
            <a:schemeClr val="tx1"/>
          </a:solidFill>
          <a:latin typeface="Arial"/>
        </a:defRPr>
      </a:lvl2pPr>
      <a:lvl3pPr algn="l" rtl="0" eaLnBrk="0" fontAlgn="base" hangingPunct="0">
        <a:lnSpc>
          <a:spcPct val="90000"/>
        </a:lnSpc>
        <a:spcBef>
          <a:spcPct val="0"/>
        </a:spcBef>
        <a:spcAft>
          <a:spcPct val="0"/>
        </a:spcAft>
        <a:defRPr sz="3600">
          <a:solidFill>
            <a:schemeClr val="tx1"/>
          </a:solidFill>
          <a:latin typeface="Arial"/>
        </a:defRPr>
      </a:lvl3pPr>
      <a:lvl4pPr algn="l" rtl="0" eaLnBrk="0" fontAlgn="base" hangingPunct="0">
        <a:lnSpc>
          <a:spcPct val="90000"/>
        </a:lnSpc>
        <a:spcBef>
          <a:spcPct val="0"/>
        </a:spcBef>
        <a:spcAft>
          <a:spcPct val="0"/>
        </a:spcAft>
        <a:defRPr sz="3600">
          <a:solidFill>
            <a:schemeClr val="tx1"/>
          </a:solidFill>
          <a:latin typeface="Arial"/>
        </a:defRPr>
      </a:lvl4pPr>
      <a:lvl5pPr algn="l" rtl="0" eaLnBrk="0" fontAlgn="base" hangingPunct="0">
        <a:lnSpc>
          <a:spcPct val="90000"/>
        </a:lnSpc>
        <a:spcBef>
          <a:spcPct val="0"/>
        </a:spcBef>
        <a:spcAft>
          <a:spcPct val="0"/>
        </a:spcAft>
        <a:defRPr sz="3600">
          <a:solidFill>
            <a:schemeClr val="tx1"/>
          </a:solidFill>
          <a:latin typeface="Arial"/>
        </a:defRPr>
      </a:lvl5pPr>
      <a:lvl6pPr marL="457200" algn="l" rtl="0" fontAlgn="base">
        <a:lnSpc>
          <a:spcPct val="90000"/>
        </a:lnSpc>
        <a:spcBef>
          <a:spcPct val="0"/>
        </a:spcBef>
        <a:spcAft>
          <a:spcPct val="0"/>
        </a:spcAft>
        <a:defRPr sz="3400">
          <a:solidFill>
            <a:schemeClr val="bg1"/>
          </a:solidFill>
          <a:latin typeface="Arial"/>
        </a:defRPr>
      </a:lvl6pPr>
      <a:lvl7pPr marL="914400" algn="l" rtl="0" fontAlgn="base">
        <a:lnSpc>
          <a:spcPct val="90000"/>
        </a:lnSpc>
        <a:spcBef>
          <a:spcPct val="0"/>
        </a:spcBef>
        <a:spcAft>
          <a:spcPct val="0"/>
        </a:spcAft>
        <a:defRPr sz="3400">
          <a:solidFill>
            <a:schemeClr val="bg1"/>
          </a:solidFill>
          <a:latin typeface="Arial"/>
        </a:defRPr>
      </a:lvl7pPr>
      <a:lvl8pPr marL="1371600" algn="l" rtl="0" fontAlgn="base">
        <a:lnSpc>
          <a:spcPct val="90000"/>
        </a:lnSpc>
        <a:spcBef>
          <a:spcPct val="0"/>
        </a:spcBef>
        <a:spcAft>
          <a:spcPct val="0"/>
        </a:spcAft>
        <a:defRPr sz="3400">
          <a:solidFill>
            <a:schemeClr val="bg1"/>
          </a:solidFill>
          <a:latin typeface="Arial"/>
        </a:defRPr>
      </a:lvl8pPr>
      <a:lvl9pPr marL="1828800" algn="l" rtl="0" fontAlgn="base">
        <a:lnSpc>
          <a:spcPct val="90000"/>
        </a:lnSpc>
        <a:spcBef>
          <a:spcPct val="0"/>
        </a:spcBef>
        <a:spcAft>
          <a:spcPct val="0"/>
        </a:spcAft>
        <a:defRPr sz="3400">
          <a:solidFill>
            <a:schemeClr val="bg1"/>
          </a:solidFill>
          <a:latin typeface="Arial"/>
        </a:defRPr>
      </a:lvl9pPr>
    </p:titleStyle>
    <p:bodyStyle>
      <a:lvl1pPr marL="342900" indent="-342900" algn="l" rtl="0" eaLnBrk="0" fontAlgn="base" hangingPunct="0">
        <a:lnSpc>
          <a:spcPct val="100000"/>
        </a:lnSpc>
        <a:spcBef>
          <a:spcPts val="600"/>
        </a:spcBef>
        <a:spcAft>
          <a:spcPct val="0"/>
        </a:spcAft>
        <a:buSzPct val="120000"/>
        <a:buFont typeface="Wingdings" panose="05000000000000000000" pitchFamily="2" charset="2"/>
        <a:buChar char="§"/>
        <a:defRPr sz="3000">
          <a:solidFill>
            <a:schemeClr val="tx1"/>
          </a:solidFill>
          <a:latin typeface="Calibri" panose="020f0502020204030204" pitchFamily="34" charset="0"/>
          <a:ea typeface="+mn-ea"/>
          <a:cs typeface="+mn-cs"/>
        </a:defRPr>
      </a:lvl1pPr>
      <a:lvl2pPr marL="800100" indent="-342900" algn="l" rtl="0" eaLnBrk="0" fontAlgn="base" hangingPunct="0">
        <a:lnSpc>
          <a:spcPct val="100000"/>
        </a:lnSpc>
        <a:spcBef>
          <a:spcPts val="600"/>
        </a:spcBef>
        <a:spcAft>
          <a:spcPct val="0"/>
        </a:spcAft>
        <a:buChar char="–"/>
        <a:defRPr sz="2600">
          <a:solidFill>
            <a:schemeClr val="tx1"/>
          </a:solidFill>
          <a:latin typeface="Calibri" panose="020f0502020204030204" pitchFamily="34" charset="0"/>
        </a:defRPr>
      </a:lvl2pPr>
      <a:lvl3pPr marL="1257300" indent="-342900" algn="l" rtl="0" eaLnBrk="0" fontAlgn="base" hangingPunct="0">
        <a:lnSpc>
          <a:spcPct val="100000"/>
        </a:lnSpc>
        <a:spcBef>
          <a:spcPts val="600"/>
        </a:spcBef>
        <a:spcAft>
          <a:spcPct val="0"/>
        </a:spcAft>
        <a:buFont typeface="Wingdings" panose="05000000000000000000" pitchFamily="2" charset="2"/>
        <a:buChar char="§"/>
        <a:defRPr sz="2400">
          <a:solidFill>
            <a:schemeClr val="tx1"/>
          </a:solidFill>
          <a:latin typeface="Calibri" panose="020f0502020204030204" pitchFamily="34" charset="0"/>
        </a:defRPr>
      </a:lvl3pPr>
      <a:lvl4pPr marL="1600200" indent="-228600" algn="l" rtl="0" eaLnBrk="0" fontAlgn="base" hangingPunct="0">
        <a:lnSpc>
          <a:spcPct val="100000"/>
        </a:lnSpc>
        <a:spcBef>
          <a:spcPts val="600"/>
        </a:spcBef>
        <a:spcAft>
          <a:spcPct val="0"/>
        </a:spcAft>
        <a:buChar char="–"/>
        <a:defRPr sz="2400">
          <a:solidFill>
            <a:schemeClr val="tx1"/>
          </a:solidFill>
          <a:latin typeface="Calibri" panose="020f0502020204030204" pitchFamily="34" charset="0"/>
        </a:defRPr>
      </a:lvl4pPr>
      <a:lvl5pPr marL="2057400" indent="-228600" algn="l" rtl="0" eaLnBrk="0" fontAlgn="base" hangingPunct="0">
        <a:lnSpc>
          <a:spcPct val="100000"/>
        </a:lnSpc>
        <a:spcBef>
          <a:spcPts val="600"/>
        </a:spcBef>
        <a:spcAft>
          <a:spcPct val="0"/>
        </a:spcAft>
        <a:buChar char="»"/>
        <a:defRPr sz="2400">
          <a:solidFill>
            <a:schemeClr val="tx1"/>
          </a:solidFill>
          <a:latin typeface="Calibri" panose="020f05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alpha val="74000"/>
          </a:schemeClr>
        </a:solidFill>
        <a:effectLst/>
      </p:bgPr>
    </p:bg>
    <p:spTree>
      <p:nvGrpSpPr>
        <p:cNvPr id="1" name=""/>
        <p:cNvGrpSpPr/>
        <p:nvPr/>
      </p:nvGrpSpPr>
      <p:grpSpPr>
        <a:xfrm>
          <a:off x="0" y="0"/>
          <a:ext cx="0" cy="0"/>
        </a:xfrm>
      </p:grpSpPr>
      <p:sp>
        <p:nvSpPr>
          <p:cNvPr id="8" name="Title Placeholder 1"/>
          <p:cNvSpPr>
            <a:spLocks noGrp="1"/>
          </p:cNvSpPr>
          <p:nvPr>
            <p:ph type="title"/>
          </p:nvPr>
        </p:nvSpPr>
        <p:spPr>
          <a:xfrm>
            <a:off x="1552575" y="168275"/>
            <a:ext cx="7429500" cy="650875"/>
          </a:xfrm>
          <a:prstGeom prst="rect">
            <a:avLst/>
          </a:prstGeom>
        </p:spPr>
        <p:txBody>
          <a:bodyPr vert="horz" lIns="91440" tIns="45720" rIns="91440" bIns="45720" rtlCol="0" anchor="ctr">
            <a:normAutofit/>
          </a:bodyPr>
          <a:lstStyle/>
          <a:p>
            <a:r>
              <a:rPr lang="en-US"/>
              <a:t>Slide Title</a:t>
            </a:r>
          </a:p>
        </p:txBody>
      </p:sp>
      <p:sp>
        <p:nvSpPr>
          <p:cNvPr id="5" name="Text Placeholder 4"/>
          <p:cNvSpPr>
            <a:spLocks noGrp="1"/>
          </p:cNvSpPr>
          <p:nvPr>
            <p:ph type="body" idx="1"/>
          </p:nvPr>
        </p:nvSpPr>
        <p:spPr>
          <a:xfrm>
            <a:off x="1552574" y="933451"/>
            <a:ext cx="7439026" cy="3915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6200000">
            <a:off x="4522565" y="1452773"/>
            <a:ext cx="6365875" cy="2876995"/>
          </a:xfrm>
          <a:prstGeom prst="rect">
            <a:avLst/>
          </a:prstGeom>
          <a:ln>
            <a:noFill/>
          </a:ln>
        </p:spPr>
      </p:pic>
      <p:pic>
        <p:nvPicPr>
          <p:cNvPr id="10" name="Pictur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1457325" cy="5143500"/>
          </a:xfrm>
          <a:prstGeom prst="rect">
            <a:avLst/>
          </a:prstGeom>
        </p:spPr>
      </p:pic>
    </p:spTree>
    <p:extLst>
      <p:ext uri="{BB962C8B-B14F-4D97-AF65-F5344CB8AC3E}">
        <p14:creationId xmlns:p14="http://schemas.microsoft.com/office/powerpoint/2010/main" val="1229282565"/>
      </p:ext>
    </p:extLst>
  </p:cSld>
  <p:clrMap bg1="lt1" tx1="dk1" bg2="lt2" tx2="dk2" accent1="accent1" accent2="accent2" accent3="accent3" accent4="accent4" accent5="accent5" accent6="accent6" hlink="hlink" folHlink="folHlink"/>
  <p:sldLayoutIdLst>
    <p:sldLayoutId id="2147483653" r:id="rId1"/>
    <p:sldLayoutId id="2147483654" r:id="rId2"/>
  </p:sldLayoutIdLst>
  <p:transition/>
  <p:timing/>
  <p:txStyles>
    <p:titleStyle>
      <a:lvl1pPr algn="l" rtl="0" eaLnBrk="0" fontAlgn="base" hangingPunct="0">
        <a:lnSpc>
          <a:spcPct val="90000"/>
        </a:lnSpc>
        <a:spcBef>
          <a:spcPct val="0"/>
        </a:spcBef>
        <a:spcAft>
          <a:spcPct val="0"/>
        </a:spcAft>
        <a:defRPr sz="3800">
          <a:solidFill>
            <a:schemeClr val="tx1"/>
          </a:solidFill>
          <a:latin typeface="Calibri" panose="020f0502020204030204" pitchFamily="34" charset="0"/>
          <a:ea typeface="+mj-ea"/>
          <a:cs typeface="+mj-cs"/>
        </a:defRPr>
      </a:lvl1pPr>
      <a:lvl2pPr algn="l" rtl="0" eaLnBrk="0" fontAlgn="base" hangingPunct="0">
        <a:lnSpc>
          <a:spcPct val="90000"/>
        </a:lnSpc>
        <a:spcBef>
          <a:spcPct val="0"/>
        </a:spcBef>
        <a:spcAft>
          <a:spcPct val="0"/>
        </a:spcAft>
        <a:defRPr sz="3600">
          <a:solidFill>
            <a:schemeClr val="tx1"/>
          </a:solidFill>
          <a:latin typeface="Arial"/>
        </a:defRPr>
      </a:lvl2pPr>
      <a:lvl3pPr algn="l" rtl="0" eaLnBrk="0" fontAlgn="base" hangingPunct="0">
        <a:lnSpc>
          <a:spcPct val="90000"/>
        </a:lnSpc>
        <a:spcBef>
          <a:spcPct val="0"/>
        </a:spcBef>
        <a:spcAft>
          <a:spcPct val="0"/>
        </a:spcAft>
        <a:defRPr sz="3600">
          <a:solidFill>
            <a:schemeClr val="tx1"/>
          </a:solidFill>
          <a:latin typeface="Arial"/>
        </a:defRPr>
      </a:lvl3pPr>
      <a:lvl4pPr algn="l" rtl="0" eaLnBrk="0" fontAlgn="base" hangingPunct="0">
        <a:lnSpc>
          <a:spcPct val="90000"/>
        </a:lnSpc>
        <a:spcBef>
          <a:spcPct val="0"/>
        </a:spcBef>
        <a:spcAft>
          <a:spcPct val="0"/>
        </a:spcAft>
        <a:defRPr sz="3600">
          <a:solidFill>
            <a:schemeClr val="tx1"/>
          </a:solidFill>
          <a:latin typeface="Arial"/>
        </a:defRPr>
      </a:lvl4pPr>
      <a:lvl5pPr algn="l" rtl="0" eaLnBrk="0" fontAlgn="base" hangingPunct="0">
        <a:lnSpc>
          <a:spcPct val="90000"/>
        </a:lnSpc>
        <a:spcBef>
          <a:spcPct val="0"/>
        </a:spcBef>
        <a:spcAft>
          <a:spcPct val="0"/>
        </a:spcAft>
        <a:defRPr sz="3600">
          <a:solidFill>
            <a:schemeClr val="tx1"/>
          </a:solidFill>
          <a:latin typeface="Arial"/>
        </a:defRPr>
      </a:lvl5pPr>
      <a:lvl6pPr marL="457200" algn="l" rtl="0" fontAlgn="base">
        <a:lnSpc>
          <a:spcPct val="90000"/>
        </a:lnSpc>
        <a:spcBef>
          <a:spcPct val="0"/>
        </a:spcBef>
        <a:spcAft>
          <a:spcPct val="0"/>
        </a:spcAft>
        <a:defRPr sz="3400">
          <a:solidFill>
            <a:schemeClr val="bg1"/>
          </a:solidFill>
          <a:latin typeface="Arial"/>
        </a:defRPr>
      </a:lvl6pPr>
      <a:lvl7pPr marL="914400" algn="l" rtl="0" fontAlgn="base">
        <a:lnSpc>
          <a:spcPct val="90000"/>
        </a:lnSpc>
        <a:spcBef>
          <a:spcPct val="0"/>
        </a:spcBef>
        <a:spcAft>
          <a:spcPct val="0"/>
        </a:spcAft>
        <a:defRPr sz="3400">
          <a:solidFill>
            <a:schemeClr val="bg1"/>
          </a:solidFill>
          <a:latin typeface="Arial"/>
        </a:defRPr>
      </a:lvl7pPr>
      <a:lvl8pPr marL="1371600" algn="l" rtl="0" fontAlgn="base">
        <a:lnSpc>
          <a:spcPct val="90000"/>
        </a:lnSpc>
        <a:spcBef>
          <a:spcPct val="0"/>
        </a:spcBef>
        <a:spcAft>
          <a:spcPct val="0"/>
        </a:spcAft>
        <a:defRPr sz="3400">
          <a:solidFill>
            <a:schemeClr val="bg1"/>
          </a:solidFill>
          <a:latin typeface="Arial"/>
        </a:defRPr>
      </a:lvl8pPr>
      <a:lvl9pPr marL="1828800" algn="l" rtl="0" fontAlgn="base">
        <a:lnSpc>
          <a:spcPct val="90000"/>
        </a:lnSpc>
        <a:spcBef>
          <a:spcPct val="0"/>
        </a:spcBef>
        <a:spcAft>
          <a:spcPct val="0"/>
        </a:spcAft>
        <a:defRPr sz="3400">
          <a:solidFill>
            <a:schemeClr val="bg1"/>
          </a:solidFill>
          <a:latin typeface="Arial"/>
        </a:defRPr>
      </a:lvl9pPr>
    </p:titleStyle>
    <p:bodyStyle>
      <a:lvl1pPr marL="342900" indent="-342900" algn="l" rtl="0" eaLnBrk="0" fontAlgn="base" hangingPunct="0">
        <a:lnSpc>
          <a:spcPct val="100000"/>
        </a:lnSpc>
        <a:spcBef>
          <a:spcPts val="600"/>
        </a:spcBef>
        <a:spcAft>
          <a:spcPct val="0"/>
        </a:spcAft>
        <a:buSzPct val="120000"/>
        <a:buFont typeface="Wingdings" panose="05000000000000000000" pitchFamily="2" charset="2"/>
        <a:buChar char="§"/>
        <a:defRPr sz="3000">
          <a:solidFill>
            <a:schemeClr val="tx1"/>
          </a:solidFill>
          <a:latin typeface="Calibri" panose="020f0502020204030204" pitchFamily="34" charset="0"/>
          <a:ea typeface="+mn-ea"/>
          <a:cs typeface="+mn-cs"/>
        </a:defRPr>
      </a:lvl1pPr>
      <a:lvl2pPr marL="800100" indent="-342900" algn="l" rtl="0" eaLnBrk="0" fontAlgn="base" hangingPunct="0">
        <a:lnSpc>
          <a:spcPct val="100000"/>
        </a:lnSpc>
        <a:spcBef>
          <a:spcPts val="600"/>
        </a:spcBef>
        <a:spcAft>
          <a:spcPct val="0"/>
        </a:spcAft>
        <a:buChar char="–"/>
        <a:defRPr sz="2600">
          <a:solidFill>
            <a:schemeClr val="tx1"/>
          </a:solidFill>
          <a:latin typeface="Calibri" panose="020f0502020204030204" pitchFamily="34" charset="0"/>
        </a:defRPr>
      </a:lvl2pPr>
      <a:lvl3pPr marL="1257300" indent="-342900" algn="l" rtl="0" eaLnBrk="0" fontAlgn="base" hangingPunct="0">
        <a:lnSpc>
          <a:spcPct val="100000"/>
        </a:lnSpc>
        <a:spcBef>
          <a:spcPts val="600"/>
        </a:spcBef>
        <a:spcAft>
          <a:spcPct val="0"/>
        </a:spcAft>
        <a:buFont typeface="Wingdings" panose="05000000000000000000" pitchFamily="2" charset="2"/>
        <a:buChar char="§"/>
        <a:defRPr sz="2400">
          <a:solidFill>
            <a:schemeClr val="tx1"/>
          </a:solidFill>
          <a:latin typeface="Calibri" panose="020f0502020204030204" pitchFamily="34" charset="0"/>
        </a:defRPr>
      </a:lvl3pPr>
      <a:lvl4pPr marL="1600200" indent="-228600" algn="l" rtl="0" eaLnBrk="0" fontAlgn="base" hangingPunct="0">
        <a:lnSpc>
          <a:spcPct val="100000"/>
        </a:lnSpc>
        <a:spcBef>
          <a:spcPts val="600"/>
        </a:spcBef>
        <a:spcAft>
          <a:spcPct val="0"/>
        </a:spcAft>
        <a:buChar char="–"/>
        <a:defRPr sz="2400">
          <a:solidFill>
            <a:schemeClr val="tx1"/>
          </a:solidFill>
          <a:latin typeface="Calibri" panose="020f0502020204030204" pitchFamily="34" charset="0"/>
        </a:defRPr>
      </a:lvl4pPr>
      <a:lvl5pPr marL="2057400" indent="-228600" algn="l" rtl="0" eaLnBrk="0" fontAlgn="base" hangingPunct="0">
        <a:lnSpc>
          <a:spcPct val="100000"/>
        </a:lnSpc>
        <a:spcBef>
          <a:spcPts val="600"/>
        </a:spcBef>
        <a:spcAft>
          <a:spcPct val="0"/>
        </a:spcAft>
        <a:buChar char="»"/>
        <a:defRPr sz="2400">
          <a:solidFill>
            <a:schemeClr val="tx1"/>
          </a:solidFill>
          <a:latin typeface="Calibri" panose="020f05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image" Target="../media/image4.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5.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6.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7.xml" /><Relationship Id="rId3" Type="http://schemas.openxmlformats.org/officeDocument/2006/relationships/image" Target="../media/image4.jpeg" /><Relationship Id="rId4" Type="http://schemas.openxmlformats.org/officeDocument/2006/relationships/image" Target="../media/image5.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p:cSld>
    <p:bg>
      <p:bgPr>
        <a:solidFill>
          <a:schemeClr val="bg1"/>
        </a:solidFill>
        <a:effectLst/>
      </p:bgPr>
    </p:bg>
    <p:spTree>
      <p:nvGrpSpPr>
        <p:cNvPr id="1" name=""/>
        <p:cNvGrpSpPr/>
        <p:nvPr/>
      </p:nvGrpSpPr>
      <p:grpSpPr>
        <a:xfrm>
          <a:off x="0" y="0"/>
          <a:ext cx="0" cy="0"/>
        </a:xfrm>
      </p:grpSpPr>
      <p:sp>
        <p:nvSpPr>
          <p:cNvPr id="2051" name="Rectangle 7"/>
          <p:cNvSpPr>
            <a:spLocks noChangeArrowheads="1"/>
          </p:cNvSpPr>
          <p:nvPr/>
        </p:nvSpPr>
        <p:spPr bwMode="black">
          <a:xfrm>
            <a:off x="1588999" y="1984260"/>
            <a:ext cx="5966002" cy="106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105000"/>
              </a:lnSpc>
              <a:spcBef>
                <a:spcPct val="10000"/>
              </a:spcBef>
              <a:buSzPct val="120000"/>
              <a:buChar char="•"/>
              <a:tabLst>
                <a:tab pos="803275"/>
              </a:tabLst>
              <a:defRPr sz="3000">
                <a:solidFill>
                  <a:schemeClr val="tx1"/>
                </a:solidFill>
                <a:latin typeface="Arial"/>
              </a:defRPr>
            </a:lvl1pPr>
            <a:lvl2pPr marL="742950" indent="-285750" eaLnBrk="0" hangingPunct="0">
              <a:lnSpc>
                <a:spcPct val="105000"/>
              </a:lnSpc>
              <a:spcBef>
                <a:spcPct val="10000"/>
              </a:spcBef>
              <a:buChar char="–"/>
              <a:tabLst>
                <a:tab pos="803275"/>
              </a:tabLst>
              <a:defRPr sz="2400">
                <a:solidFill>
                  <a:schemeClr val="tx1"/>
                </a:solidFill>
                <a:latin typeface="Arial"/>
              </a:defRPr>
            </a:lvl2pPr>
            <a:lvl3pPr marL="1143000" indent="-228600" eaLnBrk="0" hangingPunct="0">
              <a:lnSpc>
                <a:spcPct val="105000"/>
              </a:lnSpc>
              <a:spcBef>
                <a:spcPct val="10000"/>
              </a:spcBef>
              <a:buFont typeface="Wingdings" panose="05000000000000000000" pitchFamily="2" charset="2"/>
              <a:buChar char="§"/>
              <a:tabLst>
                <a:tab pos="803275"/>
              </a:tabLst>
              <a:defRPr sz="2000">
                <a:solidFill>
                  <a:schemeClr val="tx1"/>
                </a:solidFill>
                <a:latin typeface="Arial"/>
              </a:defRPr>
            </a:lvl3pPr>
            <a:lvl4pPr marL="1600200" indent="-228600" eaLnBrk="0" hangingPunct="0">
              <a:spcBef>
                <a:spcPct val="20000"/>
              </a:spcBef>
              <a:buChar char="–"/>
              <a:tabLst>
                <a:tab pos="803275"/>
              </a:tabLst>
              <a:defRPr sz="2000">
                <a:solidFill>
                  <a:schemeClr val="tx1"/>
                </a:solidFill>
                <a:latin typeface="Arial"/>
              </a:defRPr>
            </a:lvl4pPr>
            <a:lvl5pPr marL="2057400" indent="-228600" eaLnBrk="0" hangingPunct="0">
              <a:spcBef>
                <a:spcPct val="20000"/>
              </a:spcBef>
              <a:buChar char="»"/>
              <a:tabLst>
                <a:tab pos="803275"/>
              </a:tabLst>
              <a:defRPr sz="2000">
                <a:solidFill>
                  <a:schemeClr val="tx1"/>
                </a:solidFill>
                <a:latin typeface="Arial"/>
              </a:defRPr>
            </a:lvl5pPr>
            <a:lvl6pPr marL="2514600" indent="-228600" eaLnBrk="0" fontAlgn="base" hangingPunct="0">
              <a:spcBef>
                <a:spcPct val="20000"/>
              </a:spcBef>
              <a:spcAft>
                <a:spcPct val="0"/>
              </a:spcAft>
              <a:buChar char="»"/>
              <a:tabLst>
                <a:tab pos="803275"/>
              </a:tabLst>
              <a:defRPr sz="2000">
                <a:solidFill>
                  <a:schemeClr val="tx1"/>
                </a:solidFill>
                <a:latin typeface="Arial"/>
              </a:defRPr>
            </a:lvl6pPr>
            <a:lvl7pPr marL="2971800" indent="-228600" eaLnBrk="0" fontAlgn="base" hangingPunct="0">
              <a:spcBef>
                <a:spcPct val="20000"/>
              </a:spcBef>
              <a:spcAft>
                <a:spcPct val="0"/>
              </a:spcAft>
              <a:buChar char="»"/>
              <a:tabLst>
                <a:tab pos="803275"/>
              </a:tabLst>
              <a:defRPr sz="2000">
                <a:solidFill>
                  <a:schemeClr val="tx1"/>
                </a:solidFill>
                <a:latin typeface="Arial"/>
              </a:defRPr>
            </a:lvl7pPr>
            <a:lvl8pPr marL="3429000" indent="-228600" eaLnBrk="0" fontAlgn="base" hangingPunct="0">
              <a:spcBef>
                <a:spcPct val="20000"/>
              </a:spcBef>
              <a:spcAft>
                <a:spcPct val="0"/>
              </a:spcAft>
              <a:buChar char="»"/>
              <a:tabLst>
                <a:tab pos="803275"/>
              </a:tabLst>
              <a:defRPr sz="2000">
                <a:solidFill>
                  <a:schemeClr val="tx1"/>
                </a:solidFill>
                <a:latin typeface="Arial"/>
              </a:defRPr>
            </a:lvl8pPr>
            <a:lvl9pPr marL="3886200" indent="-228600" eaLnBrk="0" fontAlgn="base" hangingPunct="0">
              <a:spcBef>
                <a:spcPct val="20000"/>
              </a:spcBef>
              <a:spcAft>
                <a:spcPct val="0"/>
              </a:spcAft>
              <a:buChar char="»"/>
              <a:tabLst>
                <a:tab pos="803275"/>
              </a:tabLst>
              <a:defRPr sz="2000">
                <a:solidFill>
                  <a:schemeClr val="tx1"/>
                </a:solidFill>
                <a:latin typeface="Arial"/>
              </a:defRPr>
            </a:lvl9pPr>
          </a:lstStyle>
          <a:p>
            <a:pPr eaLnBrk="1" hangingPunct="1">
              <a:lnSpc>
                <a:spcPct val="90000"/>
              </a:lnSpc>
              <a:spcBef>
                <a:spcPct val="0"/>
              </a:spcBef>
              <a:buSzTx/>
              <a:buFontTx/>
              <a:buNone/>
            </a:pPr>
            <a:r>
              <a:rPr lang="en-US" altLang="en-US" sz="3800">
                <a:latin typeface="Calibri" panose="020f0502020204030204" pitchFamily="34" charset="0"/>
              </a:rPr>
              <a:t>Employment Law Update</a:t>
            </a:r>
            <a:endParaRPr lang="en-US" altLang="en-US" sz="5000">
              <a:solidFill>
                <a:srgbClr val="FFFFFF"/>
              </a:solidFill>
            </a:endParaRPr>
          </a:p>
        </p:txBody>
      </p:sp>
      <p:sp>
        <p:nvSpPr>
          <p:cNvPr id="2052" name="Rectangle 8"/>
          <p:cNvSpPr>
            <a:spLocks noChangeArrowheads="1"/>
          </p:cNvSpPr>
          <p:nvPr/>
        </p:nvSpPr>
        <p:spPr bwMode="black">
          <a:xfrm>
            <a:off x="344487" y="3549566"/>
            <a:ext cx="8489949" cy="1069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669900"/>
                </a:solidFill>
                <a:miter lim="800000"/>
                <a:headEnd/>
                <a:tailEnd/>
              </a14:hiddenLine>
            </a:ext>
          </a:extLst>
        </p:spPr>
        <p:txBody>
          <a:bodyPr/>
          <a:lstStyle>
            <a:lvl1pPr eaLnBrk="0" hangingPunct="0">
              <a:lnSpc>
                <a:spcPct val="105000"/>
              </a:lnSpc>
              <a:spcBef>
                <a:spcPct val="10000"/>
              </a:spcBef>
              <a:buSzPct val="120000"/>
              <a:buChar char="•"/>
              <a:defRPr sz="3000">
                <a:solidFill>
                  <a:schemeClr val="tx1"/>
                </a:solidFill>
                <a:latin typeface="Arial"/>
              </a:defRPr>
            </a:lvl1pPr>
            <a:lvl2pPr marL="742950" indent="-285750" eaLnBrk="0" hangingPunct="0">
              <a:lnSpc>
                <a:spcPct val="105000"/>
              </a:lnSpc>
              <a:spcBef>
                <a:spcPct val="10000"/>
              </a:spcBef>
              <a:buChar char="–"/>
              <a:defRPr sz="2400">
                <a:solidFill>
                  <a:schemeClr val="tx1"/>
                </a:solidFill>
                <a:latin typeface="Arial"/>
              </a:defRPr>
            </a:lvl2pPr>
            <a:lvl3pPr marL="1143000" indent="-228600" eaLnBrk="0" hangingPunct="0">
              <a:lnSpc>
                <a:spcPct val="105000"/>
              </a:lnSpc>
              <a:spcBef>
                <a:spcPct val="10000"/>
              </a:spcBef>
              <a:buFont typeface="Wingdings" panose="05000000000000000000" pitchFamily="2" charset="2"/>
              <a:buChar char="§"/>
              <a:defRPr sz="2000">
                <a:solidFill>
                  <a:schemeClr val="tx1"/>
                </a:solidFill>
                <a:latin typeface="Arial"/>
              </a:defRPr>
            </a:lvl3pPr>
            <a:lvl4pPr marL="1600200" indent="-228600" eaLnBrk="0" hangingPunct="0">
              <a:spcBef>
                <a:spcPct val="20000"/>
              </a:spcBef>
              <a:buChar char="–"/>
              <a:defRPr sz="2000">
                <a:solidFill>
                  <a:schemeClr val="tx1"/>
                </a:solidFill>
                <a:latin typeface="Arial"/>
              </a:defRPr>
            </a:lvl4pPr>
            <a:lvl5pPr marL="2057400" indent="-228600" eaLnBrk="0" hangingPunct="0">
              <a:spcBef>
                <a:spcPct val="20000"/>
              </a:spcBef>
              <a:buChar char="»"/>
              <a:defRPr sz="2000">
                <a:solidFill>
                  <a:schemeClr val="tx1"/>
                </a:solidFill>
                <a:latin typeface="Arial"/>
              </a:defRPr>
            </a:lvl5pPr>
            <a:lvl6pPr marL="2514600" indent="-228600" eaLnBrk="0" fontAlgn="base" hangingPunct="0">
              <a:spcBef>
                <a:spcPct val="20000"/>
              </a:spcBef>
              <a:spcAft>
                <a:spcPct val="0"/>
              </a:spcAft>
              <a:buChar char="»"/>
              <a:defRPr sz="2000">
                <a:solidFill>
                  <a:schemeClr val="tx1"/>
                </a:solidFill>
                <a:latin typeface="Arial"/>
              </a:defRPr>
            </a:lvl6pPr>
            <a:lvl7pPr marL="2971800" indent="-228600" eaLnBrk="0" fontAlgn="base" hangingPunct="0">
              <a:spcBef>
                <a:spcPct val="20000"/>
              </a:spcBef>
              <a:spcAft>
                <a:spcPct val="0"/>
              </a:spcAft>
              <a:buChar char="»"/>
              <a:defRPr sz="2000">
                <a:solidFill>
                  <a:schemeClr val="tx1"/>
                </a:solidFill>
                <a:latin typeface="Arial"/>
              </a:defRPr>
            </a:lvl7pPr>
            <a:lvl8pPr marL="3429000" indent="-228600" eaLnBrk="0" fontAlgn="base" hangingPunct="0">
              <a:spcBef>
                <a:spcPct val="20000"/>
              </a:spcBef>
              <a:spcAft>
                <a:spcPct val="0"/>
              </a:spcAft>
              <a:buChar char="»"/>
              <a:defRPr sz="2000">
                <a:solidFill>
                  <a:schemeClr val="tx1"/>
                </a:solidFill>
                <a:latin typeface="Arial"/>
              </a:defRPr>
            </a:lvl8pPr>
            <a:lvl9pPr marL="3886200" indent="-228600" eaLnBrk="0" fontAlgn="base" hangingPunct="0">
              <a:spcBef>
                <a:spcPct val="20000"/>
              </a:spcBef>
              <a:spcAft>
                <a:spcPct val="0"/>
              </a:spcAft>
              <a:buChar char="»"/>
              <a:defRPr sz="2000">
                <a:solidFill>
                  <a:schemeClr val="tx1"/>
                </a:solidFill>
                <a:latin typeface="Arial"/>
              </a:defRPr>
            </a:lvl9pPr>
          </a:lstStyle>
          <a:p>
            <a:pPr eaLnBrk="1" hangingPunct="1">
              <a:lnSpc>
                <a:spcPts val="2400"/>
              </a:lnSpc>
              <a:buSzPct val="160000"/>
              <a:buFontTx/>
              <a:buNone/>
            </a:pPr>
            <a:r>
              <a:rPr lang="en-US" altLang="en-US" sz="2200">
                <a:solidFill>
                  <a:srgbClr val="6E9FCC"/>
                </a:solidFill>
                <a:latin typeface="Calibri" panose="020f0502020204030204" pitchFamily="34" charset="0"/>
              </a:rPr>
              <a:t>Presenter</a:t>
            </a:r>
          </a:p>
          <a:p>
            <a:pPr eaLnBrk="1" hangingPunct="1">
              <a:lnSpc>
                <a:spcPts val="2400"/>
              </a:lnSpc>
              <a:buSzPct val="160000"/>
              <a:buFontTx/>
              <a:buNone/>
            </a:pPr>
            <a:r>
              <a:rPr lang="en-US" altLang="en-US" sz="2600">
                <a:latin typeface="Calibri" panose="020f0502020204030204" pitchFamily="34" charset="0"/>
              </a:rPr>
              <a:t>Corie Anderson (Minneapolis)</a:t>
            </a:r>
          </a:p>
          <a:p>
            <a:pPr eaLnBrk="1" hangingPunct="1">
              <a:lnSpc>
                <a:spcPct val="0"/>
              </a:lnSpc>
              <a:buSzPct val="160000"/>
              <a:buFontTx/>
              <a:buNone/>
            </a:pPr>
            <a:endParaRPr lang="en-US" altLang="en-US" sz="2200">
              <a:solidFill>
                <a:srgbClr val="000000"/>
              </a:solidFill>
            </a:endParaRPr>
          </a:p>
        </p:txBody>
      </p:sp>
      <p:cxnSp>
        <p:nvCxnSpPr>
          <p:cNvPr id="4" name="Straight Connector 3"/>
          <p:cNvCxnSpPr/>
          <p:nvPr/>
        </p:nvCxnSpPr>
        <p:spPr>
          <a:xfrm>
            <a:off x="0" y="5119082"/>
            <a:ext cx="9144000" cy="0"/>
          </a:xfrm>
          <a:prstGeom prst="line">
            <a:avLst/>
          </a:prstGeom>
          <a:ln w="203200">
            <a:solidFill>
              <a:srgbClr val="EBC26E"/>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144000" cy="17145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fontScale="90000"/>
          </a:bodyPr>
          <a:lstStyle/>
          <a:p>
            <a:r>
              <a:rPr lang="en-US"/>
              <a:t>State-Funded Paid Family and Medical Leave </a:t>
            </a:r>
            <a:r>
              <a:rPr lang="en-US" sz="2700" i="1"/>
              <a:t>(Effective January 1, 2026)</a:t>
            </a:r>
          </a:p>
        </p:txBody>
      </p:sp>
      <p:sp>
        <p:nvSpPr>
          <p:cNvPr id="3" name="Content Placeholder 2"/>
          <p:cNvSpPr>
            <a:spLocks noGrp="1"/>
          </p:cNvSpPr>
          <p:nvPr>
            <p:ph sz="half" idx="1"/>
          </p:nvPr>
        </p:nvSpPr>
        <p:spPr/>
        <p:txBody>
          <a:bodyPr>
            <a:normAutofit/>
          </a:bodyPr>
          <a:lstStyle/>
          <a:p>
            <a:r>
              <a:rPr lang="en-US"/>
              <a:t>Must inform employees of rights by December 2025. </a:t>
            </a:r>
          </a:p>
          <a:p>
            <a:pPr lvl="1"/>
            <a:r>
              <a:rPr lang="en-US"/>
              <a:t>Notice poster, information materials online</a:t>
            </a:r>
          </a:p>
          <a:p>
            <a:r>
              <a:rPr lang="en-US"/>
              <a:t>Can require concurrent FMLA if eligible</a:t>
            </a:r>
          </a:p>
          <a:p>
            <a:r>
              <a:rPr lang="en-US"/>
              <a:t>This does NOT replace ESST!</a:t>
            </a:r>
          </a:p>
          <a:p>
            <a:pPr lvl="1"/>
            <a:r>
              <a:rPr lang="en-US"/>
              <a:t>ESST pays for time off</a:t>
            </a:r>
          </a:p>
          <a:p>
            <a:pPr lvl="1"/>
            <a:r>
              <a:rPr lang="en-US"/>
              <a:t>PFMLA protects job and partially replaces wages</a:t>
            </a:r>
          </a:p>
        </p:txBody>
      </p:sp>
    </p:spTree>
    <p:extLst>
      <p:ext uri="{BB962C8B-B14F-4D97-AF65-F5344CB8AC3E}">
        <p14:creationId xmlns:p14="http://schemas.microsoft.com/office/powerpoint/2010/main" val="121310022"/>
      </p:ext>
    </p:extLst>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fontScale="90000"/>
          </a:bodyPr>
          <a:lstStyle/>
          <a:p>
            <a:r>
              <a:rPr lang="en-US"/>
              <a:t>Earned Sick and Safe Time - Amendments</a:t>
            </a:r>
          </a:p>
        </p:txBody>
      </p:sp>
      <p:sp>
        <p:nvSpPr>
          <p:cNvPr id="3" name="Content Placeholder 2"/>
          <p:cNvSpPr>
            <a:spLocks noGrp="1"/>
          </p:cNvSpPr>
          <p:nvPr>
            <p:ph sz="half" idx="1"/>
          </p:nvPr>
        </p:nvSpPr>
        <p:spPr/>
        <p:txBody>
          <a:bodyPr>
            <a:normAutofit/>
          </a:bodyPr>
          <a:lstStyle/>
          <a:p>
            <a:r>
              <a:rPr lang="en-US"/>
              <a:t>Recent amendments:</a:t>
            </a:r>
          </a:p>
          <a:p>
            <a:pPr lvl="1"/>
            <a:r>
              <a:rPr lang="en-US"/>
              <a:t>Employers must pay employees at the same “base rate” they are paid at the time they take ESST.</a:t>
            </a:r>
          </a:p>
          <a:p>
            <a:pPr lvl="1"/>
            <a:r>
              <a:rPr lang="en-US"/>
              <a:t>They can be required to use in minimum 15-minute increments (no more than 4 hours for salaried).</a:t>
            </a:r>
          </a:p>
          <a:p>
            <a:pPr lvl="1"/>
            <a:r>
              <a:rPr lang="en-US"/>
              <a:t>All PTO in excess of the minimum ESST amount must meet or exceed the ESST minimum standards and requirements if able to use for ESST reasons.</a:t>
            </a:r>
          </a:p>
          <a:p>
            <a:pPr lvl="1"/>
            <a:endParaRPr lang="en-US"/>
          </a:p>
          <a:p>
            <a:endParaRPr lang="en-US"/>
          </a:p>
        </p:txBody>
      </p:sp>
    </p:spTree>
    <p:extLst>
      <p:ext uri="{BB962C8B-B14F-4D97-AF65-F5344CB8AC3E}">
        <p14:creationId xmlns:p14="http://schemas.microsoft.com/office/powerpoint/2010/main" val="2944266194"/>
      </p:ext>
    </p:extLst>
  </p:cSld>
  <p:clrMapOvr>
    <a:masterClrMapping/>
  </p:clrMapOvr>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fontScale="90000"/>
          </a:bodyPr>
          <a:lstStyle/>
          <a:p>
            <a:r>
              <a:rPr lang="en-US">
                <a:solidFill>
                  <a:srgbClr val="000000"/>
                </a:solidFill>
              </a:rPr>
              <a:t>Earned Sick and Safe Time – Proposed Rules</a:t>
            </a:r>
            <a:endParaRPr lang="en-US"/>
          </a:p>
        </p:txBody>
      </p:sp>
      <p:sp>
        <p:nvSpPr>
          <p:cNvPr id="3" name="Content Placeholder 2"/>
          <p:cNvSpPr>
            <a:spLocks noGrp="1"/>
          </p:cNvSpPr>
          <p:nvPr>
            <p:ph sz="half" idx="1"/>
          </p:nvPr>
        </p:nvSpPr>
        <p:spPr/>
        <p:txBody>
          <a:bodyPr>
            <a:normAutofit fontScale="92500"/>
          </a:bodyPr>
          <a:lstStyle/>
          <a:p>
            <a:r>
              <a:rPr lang="en-US"/>
              <a:t>Did not address any critical issues or incorporate helpful FAQs.</a:t>
            </a:r>
          </a:p>
          <a:p>
            <a:r>
              <a:rPr lang="en-US"/>
              <a:t>Accrual year is calendar year if not communicated.</a:t>
            </a:r>
          </a:p>
          <a:p>
            <a:r>
              <a:rPr lang="en-US"/>
              <a:t>Cannot require them to use ESST.</a:t>
            </a:r>
          </a:p>
          <a:p>
            <a:r>
              <a:rPr lang="en-US"/>
              <a:t>Unprotected if they don’t use ESST.</a:t>
            </a:r>
          </a:p>
          <a:p>
            <a:r>
              <a:rPr lang="en-US"/>
              <a:t>Misuse is not protected</a:t>
            </a:r>
          </a:p>
          <a:p>
            <a:r>
              <a:rPr lang="en-US"/>
              <a:t>Pattern of misuse = may demand documentation</a:t>
            </a:r>
          </a:p>
          <a:p>
            <a:pPr lvl="1"/>
            <a:r>
              <a:rPr lang="en-US"/>
              <a:t>Can’t restrict ESST based on past misuse</a:t>
            </a:r>
          </a:p>
          <a:p>
            <a:pPr marL="0" indent="0">
              <a:buNone/>
            </a:pPr>
            <a:endParaRPr lang="en-US"/>
          </a:p>
          <a:p>
            <a:pPr marL="0" indent="0">
              <a:buNone/>
            </a:pPr>
            <a:endParaRPr lang="en-US"/>
          </a:p>
        </p:txBody>
      </p:sp>
    </p:spTree>
    <p:extLst>
      <p:ext uri="{BB962C8B-B14F-4D97-AF65-F5344CB8AC3E}">
        <p14:creationId xmlns:p14="http://schemas.microsoft.com/office/powerpoint/2010/main" val="594600555"/>
      </p:ext>
    </p:extLst>
  </p:cSld>
  <p:clrMapOvr>
    <a:masterClrMapping/>
  </p:clrMapOvr>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fontScale="90000"/>
          </a:bodyPr>
          <a:lstStyle/>
          <a:p>
            <a:r>
              <a:rPr lang="en-US">
                <a:solidFill>
                  <a:srgbClr val="000000"/>
                </a:solidFill>
              </a:rPr>
              <a:t>Earned Sick and Safe Time – Proposed Rules</a:t>
            </a:r>
            <a:endParaRPr lang="en-US"/>
          </a:p>
        </p:txBody>
      </p:sp>
      <p:sp>
        <p:nvSpPr>
          <p:cNvPr id="3" name="Content Placeholder 2"/>
          <p:cNvSpPr>
            <a:spLocks noGrp="1"/>
          </p:cNvSpPr>
          <p:nvPr>
            <p:ph sz="half" idx="1"/>
          </p:nvPr>
        </p:nvSpPr>
        <p:spPr/>
        <p:txBody>
          <a:bodyPr>
            <a:normAutofit/>
          </a:bodyPr>
          <a:lstStyle/>
          <a:p>
            <a:r>
              <a:rPr lang="en-US"/>
              <a:t>Location of hours worked: </a:t>
            </a:r>
          </a:p>
          <a:p>
            <a:pPr lvl="1"/>
            <a:r>
              <a:rPr lang="en-US"/>
              <a:t>If anticipated more than 50% in MN, all hours count towards ESST accrual.</a:t>
            </a:r>
          </a:p>
          <a:p>
            <a:pPr lvl="1"/>
            <a:r>
              <a:rPr lang="en-US"/>
              <a:t>If less than 50%, only hours worked in MN apply</a:t>
            </a:r>
          </a:p>
          <a:p>
            <a:r>
              <a:rPr lang="en-US"/>
              <a:t>Discusses how to apply ESST to “indeterminate shift” (not a normal 8 to 5 job).</a:t>
            </a:r>
          </a:p>
          <a:p>
            <a:r>
              <a:rPr lang="en-US"/>
              <a:t>Must credit ESST each pay period.  Accrued when processed and created time on payroll.</a:t>
            </a:r>
          </a:p>
          <a:p>
            <a:endParaRPr lang="en-US"/>
          </a:p>
          <a:p>
            <a:endParaRPr lang="en-US"/>
          </a:p>
        </p:txBody>
      </p:sp>
    </p:spTree>
    <p:extLst>
      <p:ext uri="{BB962C8B-B14F-4D97-AF65-F5344CB8AC3E}">
        <p14:creationId xmlns:p14="http://schemas.microsoft.com/office/powerpoint/2010/main" val="2033726671"/>
      </p:ext>
    </p:extLst>
  </p:cSld>
  <p:clrMapOvr>
    <a:masterClrMapping/>
  </p:clrMapOvr>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fontScale="90000"/>
          </a:bodyPr>
          <a:lstStyle/>
          <a:p>
            <a:r>
              <a:rPr lang="en-US">
                <a:solidFill>
                  <a:srgbClr val="000000"/>
                </a:solidFill>
              </a:rPr>
              <a:t>Earned Sick and Safe Time – Proposed Rules</a:t>
            </a:r>
            <a:endParaRPr lang="en-US"/>
          </a:p>
        </p:txBody>
      </p:sp>
      <p:sp>
        <p:nvSpPr>
          <p:cNvPr id="3" name="Content Placeholder 2"/>
          <p:cNvSpPr>
            <a:spLocks noGrp="1"/>
          </p:cNvSpPr>
          <p:nvPr>
            <p:ph sz="half" idx="1"/>
          </p:nvPr>
        </p:nvSpPr>
        <p:spPr/>
        <p:txBody>
          <a:bodyPr>
            <a:normAutofit/>
          </a:bodyPr>
          <a:lstStyle/>
          <a:p>
            <a:r>
              <a:rPr lang="en-US"/>
              <a:t>Increments of time accrued – may be 1 hour minimum.</a:t>
            </a:r>
          </a:p>
          <a:p>
            <a:r>
              <a:rPr lang="en-US"/>
              <a:t>Discusses accrual and advancing methods:</a:t>
            </a:r>
          </a:p>
          <a:p>
            <a:pPr lvl="1"/>
            <a:r>
              <a:rPr lang="en-US"/>
              <a:t>May advance ESST at beginning of employment for hours expected to work the first year</a:t>
            </a:r>
          </a:p>
          <a:p>
            <a:pPr lvl="1"/>
            <a:r>
              <a:rPr lang="en-US"/>
              <a:t>Changing from accrual to frontload and vice versa:</a:t>
            </a:r>
          </a:p>
          <a:p>
            <a:pPr lvl="2"/>
            <a:r>
              <a:rPr lang="en-US"/>
              <a:t>Cannot do mid-year</a:t>
            </a:r>
          </a:p>
          <a:p>
            <a:pPr lvl="2"/>
            <a:r>
              <a:rPr lang="en-US"/>
              <a:t>Advance notice for next accrual year</a:t>
            </a:r>
          </a:p>
          <a:p>
            <a:endParaRPr lang="en-US"/>
          </a:p>
          <a:p>
            <a:endParaRPr lang="en-US"/>
          </a:p>
        </p:txBody>
      </p:sp>
    </p:spTree>
    <p:extLst>
      <p:ext uri="{BB962C8B-B14F-4D97-AF65-F5344CB8AC3E}">
        <p14:creationId xmlns:p14="http://schemas.microsoft.com/office/powerpoint/2010/main" val="2392032967"/>
      </p:ext>
    </p:extLst>
  </p:cSld>
  <p:clrMapOvr>
    <a:masterClrMapping/>
  </p:clrMapOvr>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fontScale="90000"/>
          </a:bodyPr>
          <a:lstStyle/>
          <a:p>
            <a:r>
              <a:rPr lang="en-US">
                <a:solidFill>
                  <a:srgbClr val="000000"/>
                </a:solidFill>
                <a:cs typeface="Calibri" panose="020f0502020204030204" pitchFamily="34" charset="0"/>
              </a:rPr>
              <a:t>Restrictive Employment Covenants Void in Service Contracts </a:t>
            </a:r>
            <a:r>
              <a:rPr lang="en-US" sz="2700" i="1">
                <a:solidFill>
                  <a:srgbClr val="000000"/>
                </a:solidFill>
                <a:cs typeface="Calibri" panose="020f0502020204030204" pitchFamily="34" charset="0"/>
              </a:rPr>
              <a:t>(Effective July 1, 2024)</a:t>
            </a:r>
            <a:endParaRPr lang="en-US" sz="2700" i="1"/>
          </a:p>
        </p:txBody>
      </p:sp>
      <p:sp>
        <p:nvSpPr>
          <p:cNvPr id="3" name="Content Placeholder 2"/>
          <p:cNvSpPr>
            <a:spLocks noGrp="1"/>
          </p:cNvSpPr>
          <p:nvPr>
            <p:ph sz="half" idx="1"/>
          </p:nvPr>
        </p:nvSpPr>
        <p:spPr/>
        <p:txBody>
          <a:bodyPr>
            <a:normAutofit fontScale="92500" lnSpcReduction="20000"/>
          </a:bodyPr>
          <a:lstStyle/>
          <a:p>
            <a:r>
              <a:rPr lang="en-US"/>
              <a:t>Agreements executed on or after July 1, 2024 cannot have any provision that “restrict[s], restrain[s], or prohibit[s] a customer from soliciting or hiring the service provider’s employee. </a:t>
            </a:r>
          </a:p>
          <a:p>
            <a:pPr lvl="1"/>
            <a:r>
              <a:rPr lang="en-US"/>
              <a:t>If they do have such provision(s), they are void and unenforceable, and the service provider must provide notice to its employees of the law and the unenforceable provision of the agreement that it has with its customer. </a:t>
            </a:r>
          </a:p>
          <a:p>
            <a:r>
              <a:rPr lang="en-US"/>
              <a:t>This does not disrupt current contracts but does require notice.</a:t>
            </a:r>
          </a:p>
          <a:p>
            <a:endParaRPr lang="en-US"/>
          </a:p>
        </p:txBody>
      </p:sp>
    </p:spTree>
    <p:extLst>
      <p:ext uri="{BB962C8B-B14F-4D97-AF65-F5344CB8AC3E}">
        <p14:creationId xmlns:p14="http://schemas.microsoft.com/office/powerpoint/2010/main" val="3893579034"/>
      </p:ext>
    </p:extLst>
  </p:cSld>
  <p:clrMapOvr>
    <a:masterClrMapping/>
  </p:clrMapOvr>
  <p:transition/>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fontScale="90000"/>
          </a:bodyPr>
          <a:lstStyle/>
          <a:p>
            <a:r>
              <a:rPr lang="en-US">
                <a:solidFill>
                  <a:srgbClr val="000000"/>
                </a:solidFill>
                <a:cs typeface="Calibri" panose="020f0502020204030204" pitchFamily="34" charset="0"/>
              </a:rPr>
              <a:t>Restrictive Employment Covenants Void in Service Contracts</a:t>
            </a:r>
            <a:endParaRPr lang="en-US"/>
          </a:p>
        </p:txBody>
      </p:sp>
      <p:sp>
        <p:nvSpPr>
          <p:cNvPr id="3" name="Content Placeholder 2"/>
          <p:cNvSpPr>
            <a:spLocks noGrp="1"/>
          </p:cNvSpPr>
          <p:nvPr>
            <p:ph sz="half" idx="1"/>
          </p:nvPr>
        </p:nvSpPr>
        <p:spPr/>
        <p:txBody>
          <a:bodyPr>
            <a:normAutofit/>
          </a:bodyPr>
          <a:lstStyle/>
          <a:p>
            <a:r>
              <a:rPr lang="en-US"/>
              <a:t>Conversion fees may be disallowed if they are so large a buyout that the result would deter a customer from hiring the employee directly. </a:t>
            </a:r>
          </a:p>
          <a:p>
            <a:r>
              <a:rPr lang="en-US"/>
              <a:t>The only consequence for violating the law is that the provision of the contract is void. </a:t>
            </a:r>
          </a:p>
          <a:p>
            <a:r>
              <a:rPr lang="en-US"/>
              <a:t>Unlike Minn. Stat. 181.988, there is no statutory penalty for violation such as attorneys’ fees (at this time).  </a:t>
            </a:r>
          </a:p>
          <a:p>
            <a:endParaRPr lang="en-US"/>
          </a:p>
        </p:txBody>
      </p:sp>
    </p:spTree>
    <p:extLst>
      <p:ext uri="{BB962C8B-B14F-4D97-AF65-F5344CB8AC3E}">
        <p14:creationId xmlns:p14="http://schemas.microsoft.com/office/powerpoint/2010/main" val="543955980"/>
      </p:ext>
    </p:extLst>
  </p:cSld>
  <p:clrMapOvr>
    <a:masterClrMapping/>
  </p:clrMapOvr>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051" name="Rectangle 7"/>
          <p:cNvSpPr>
            <a:spLocks noChangeArrowheads="1"/>
          </p:cNvSpPr>
          <p:nvPr/>
        </p:nvSpPr>
        <p:spPr bwMode="black">
          <a:xfrm>
            <a:off x="368300" y="1757655"/>
            <a:ext cx="8491921" cy="106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105000"/>
              </a:lnSpc>
              <a:spcBef>
                <a:spcPct val="10000"/>
              </a:spcBef>
              <a:buSzPct val="120000"/>
              <a:buChar char="•"/>
              <a:tabLst>
                <a:tab pos="803275"/>
              </a:tabLst>
              <a:defRPr sz="3000">
                <a:solidFill>
                  <a:schemeClr val="tx1"/>
                </a:solidFill>
                <a:latin typeface="Arial"/>
              </a:defRPr>
            </a:lvl1pPr>
            <a:lvl2pPr marL="742950" indent="-285750" eaLnBrk="0" hangingPunct="0">
              <a:lnSpc>
                <a:spcPct val="105000"/>
              </a:lnSpc>
              <a:spcBef>
                <a:spcPct val="10000"/>
              </a:spcBef>
              <a:buChar char="–"/>
              <a:tabLst>
                <a:tab pos="803275"/>
              </a:tabLst>
              <a:defRPr sz="2400">
                <a:solidFill>
                  <a:schemeClr val="tx1"/>
                </a:solidFill>
                <a:latin typeface="Arial"/>
              </a:defRPr>
            </a:lvl2pPr>
            <a:lvl3pPr marL="1143000" indent="-228600" eaLnBrk="0" hangingPunct="0">
              <a:lnSpc>
                <a:spcPct val="105000"/>
              </a:lnSpc>
              <a:spcBef>
                <a:spcPct val="10000"/>
              </a:spcBef>
              <a:buFont typeface="Wingdings" panose="05000000000000000000" pitchFamily="2" charset="2"/>
              <a:buChar char="§"/>
              <a:tabLst>
                <a:tab pos="803275"/>
              </a:tabLst>
              <a:defRPr sz="2000">
                <a:solidFill>
                  <a:schemeClr val="tx1"/>
                </a:solidFill>
                <a:latin typeface="Arial"/>
              </a:defRPr>
            </a:lvl3pPr>
            <a:lvl4pPr marL="1600200" indent="-228600" eaLnBrk="0" hangingPunct="0">
              <a:spcBef>
                <a:spcPct val="20000"/>
              </a:spcBef>
              <a:buChar char="–"/>
              <a:tabLst>
                <a:tab pos="803275"/>
              </a:tabLst>
              <a:defRPr sz="2000">
                <a:solidFill>
                  <a:schemeClr val="tx1"/>
                </a:solidFill>
                <a:latin typeface="Arial"/>
              </a:defRPr>
            </a:lvl4pPr>
            <a:lvl5pPr marL="2057400" indent="-228600" eaLnBrk="0" hangingPunct="0">
              <a:spcBef>
                <a:spcPct val="20000"/>
              </a:spcBef>
              <a:buChar char="»"/>
              <a:tabLst>
                <a:tab pos="803275"/>
              </a:tabLst>
              <a:defRPr sz="2000">
                <a:solidFill>
                  <a:schemeClr val="tx1"/>
                </a:solidFill>
                <a:latin typeface="Arial"/>
              </a:defRPr>
            </a:lvl5pPr>
            <a:lvl6pPr marL="2514600" indent="-228600" eaLnBrk="0" fontAlgn="base" hangingPunct="0">
              <a:spcBef>
                <a:spcPct val="20000"/>
              </a:spcBef>
              <a:spcAft>
                <a:spcPct val="0"/>
              </a:spcAft>
              <a:buChar char="»"/>
              <a:tabLst>
                <a:tab pos="803275"/>
              </a:tabLst>
              <a:defRPr sz="2000">
                <a:solidFill>
                  <a:schemeClr val="tx1"/>
                </a:solidFill>
                <a:latin typeface="Arial"/>
              </a:defRPr>
            </a:lvl6pPr>
            <a:lvl7pPr marL="2971800" indent="-228600" eaLnBrk="0" fontAlgn="base" hangingPunct="0">
              <a:spcBef>
                <a:spcPct val="20000"/>
              </a:spcBef>
              <a:spcAft>
                <a:spcPct val="0"/>
              </a:spcAft>
              <a:buChar char="»"/>
              <a:tabLst>
                <a:tab pos="803275"/>
              </a:tabLst>
              <a:defRPr sz="2000">
                <a:solidFill>
                  <a:schemeClr val="tx1"/>
                </a:solidFill>
                <a:latin typeface="Arial"/>
              </a:defRPr>
            </a:lvl7pPr>
            <a:lvl8pPr marL="3429000" indent="-228600" eaLnBrk="0" fontAlgn="base" hangingPunct="0">
              <a:spcBef>
                <a:spcPct val="20000"/>
              </a:spcBef>
              <a:spcAft>
                <a:spcPct val="0"/>
              </a:spcAft>
              <a:buChar char="»"/>
              <a:tabLst>
                <a:tab pos="803275"/>
              </a:tabLst>
              <a:defRPr sz="2000">
                <a:solidFill>
                  <a:schemeClr val="tx1"/>
                </a:solidFill>
                <a:latin typeface="Arial"/>
              </a:defRPr>
            </a:lvl8pPr>
            <a:lvl9pPr marL="3886200" indent="-228600" eaLnBrk="0" fontAlgn="base" hangingPunct="0">
              <a:spcBef>
                <a:spcPct val="20000"/>
              </a:spcBef>
              <a:spcAft>
                <a:spcPct val="0"/>
              </a:spcAft>
              <a:buChar char="»"/>
              <a:tabLst>
                <a:tab pos="803275"/>
              </a:tabLst>
              <a:defRPr sz="2000">
                <a:solidFill>
                  <a:schemeClr val="tx1"/>
                </a:solidFill>
                <a:latin typeface="Arial"/>
              </a:defRPr>
            </a:lvl9pPr>
          </a:lstStyle>
          <a:p>
            <a:pPr algn="ctr" eaLnBrk="1" hangingPunct="1">
              <a:lnSpc>
                <a:spcPct val="90000"/>
              </a:lnSpc>
              <a:spcBef>
                <a:spcPct val="0"/>
              </a:spcBef>
              <a:buSzTx/>
              <a:buFontTx/>
              <a:buNone/>
            </a:pPr>
            <a:r>
              <a:rPr lang="en-US" altLang="en-US" sz="4000">
                <a:latin typeface="Calibri" panose="020f0502020204030204" pitchFamily="34" charset="0"/>
              </a:rPr>
              <a:t>Questions?</a:t>
            </a:r>
          </a:p>
          <a:p>
            <a:pPr eaLnBrk="1" hangingPunct="1">
              <a:lnSpc>
                <a:spcPct val="90000"/>
              </a:lnSpc>
              <a:spcBef>
                <a:spcPct val="0"/>
              </a:spcBef>
              <a:buSzTx/>
              <a:buFontTx/>
              <a:buNone/>
            </a:pPr>
            <a:endParaRPr lang="en-US" altLang="en-US" sz="5000">
              <a:solidFill>
                <a:srgbClr val="FFFFFF"/>
              </a:solidFill>
            </a:endParaRPr>
          </a:p>
        </p:txBody>
      </p:sp>
      <p:sp>
        <p:nvSpPr>
          <p:cNvPr id="2052" name="Rectangle 8"/>
          <p:cNvSpPr>
            <a:spLocks noChangeArrowheads="1"/>
          </p:cNvSpPr>
          <p:nvPr/>
        </p:nvSpPr>
        <p:spPr bwMode="black">
          <a:xfrm>
            <a:off x="368300" y="3225486"/>
            <a:ext cx="8489949" cy="178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669900"/>
                </a:solidFill>
                <a:miter lim="800000"/>
                <a:headEnd/>
                <a:tailEnd/>
              </a14:hiddenLine>
            </a:ext>
          </a:extLst>
        </p:spPr>
        <p:txBody>
          <a:bodyPr/>
          <a:lstStyle>
            <a:lvl1pPr eaLnBrk="0" hangingPunct="0">
              <a:lnSpc>
                <a:spcPct val="105000"/>
              </a:lnSpc>
              <a:spcBef>
                <a:spcPct val="10000"/>
              </a:spcBef>
              <a:buSzPct val="120000"/>
              <a:buChar char="•"/>
              <a:defRPr sz="3000">
                <a:solidFill>
                  <a:schemeClr val="tx1"/>
                </a:solidFill>
                <a:latin typeface="Arial"/>
              </a:defRPr>
            </a:lvl1pPr>
            <a:lvl2pPr marL="742950" indent="-285750" eaLnBrk="0" hangingPunct="0">
              <a:lnSpc>
                <a:spcPct val="105000"/>
              </a:lnSpc>
              <a:spcBef>
                <a:spcPct val="10000"/>
              </a:spcBef>
              <a:buChar char="–"/>
              <a:defRPr sz="2400">
                <a:solidFill>
                  <a:schemeClr val="tx1"/>
                </a:solidFill>
                <a:latin typeface="Arial"/>
              </a:defRPr>
            </a:lvl2pPr>
            <a:lvl3pPr marL="1143000" indent="-228600" eaLnBrk="0" hangingPunct="0">
              <a:lnSpc>
                <a:spcPct val="105000"/>
              </a:lnSpc>
              <a:spcBef>
                <a:spcPct val="10000"/>
              </a:spcBef>
              <a:buFont typeface="Wingdings" panose="05000000000000000000" pitchFamily="2" charset="2"/>
              <a:buChar char="§"/>
              <a:defRPr sz="2000">
                <a:solidFill>
                  <a:schemeClr val="tx1"/>
                </a:solidFill>
                <a:latin typeface="Arial"/>
              </a:defRPr>
            </a:lvl3pPr>
            <a:lvl4pPr marL="1600200" indent="-228600" eaLnBrk="0" hangingPunct="0">
              <a:spcBef>
                <a:spcPct val="20000"/>
              </a:spcBef>
              <a:buChar char="–"/>
              <a:defRPr sz="2000">
                <a:solidFill>
                  <a:schemeClr val="tx1"/>
                </a:solidFill>
                <a:latin typeface="Arial"/>
              </a:defRPr>
            </a:lvl4pPr>
            <a:lvl5pPr marL="2057400" indent="-228600" eaLnBrk="0" hangingPunct="0">
              <a:spcBef>
                <a:spcPct val="20000"/>
              </a:spcBef>
              <a:buChar char="»"/>
              <a:defRPr sz="2000">
                <a:solidFill>
                  <a:schemeClr val="tx1"/>
                </a:solidFill>
                <a:latin typeface="Arial"/>
              </a:defRPr>
            </a:lvl5pPr>
            <a:lvl6pPr marL="2514600" indent="-228600" eaLnBrk="0" fontAlgn="base" hangingPunct="0">
              <a:spcBef>
                <a:spcPct val="20000"/>
              </a:spcBef>
              <a:spcAft>
                <a:spcPct val="0"/>
              </a:spcAft>
              <a:buChar char="»"/>
              <a:defRPr sz="2000">
                <a:solidFill>
                  <a:schemeClr val="tx1"/>
                </a:solidFill>
                <a:latin typeface="Arial"/>
              </a:defRPr>
            </a:lvl6pPr>
            <a:lvl7pPr marL="2971800" indent="-228600" eaLnBrk="0" fontAlgn="base" hangingPunct="0">
              <a:spcBef>
                <a:spcPct val="20000"/>
              </a:spcBef>
              <a:spcAft>
                <a:spcPct val="0"/>
              </a:spcAft>
              <a:buChar char="»"/>
              <a:defRPr sz="2000">
                <a:solidFill>
                  <a:schemeClr val="tx1"/>
                </a:solidFill>
                <a:latin typeface="Arial"/>
              </a:defRPr>
            </a:lvl7pPr>
            <a:lvl8pPr marL="3429000" indent="-228600" eaLnBrk="0" fontAlgn="base" hangingPunct="0">
              <a:spcBef>
                <a:spcPct val="20000"/>
              </a:spcBef>
              <a:spcAft>
                <a:spcPct val="0"/>
              </a:spcAft>
              <a:buChar char="»"/>
              <a:defRPr sz="2000">
                <a:solidFill>
                  <a:schemeClr val="tx1"/>
                </a:solidFill>
                <a:latin typeface="Arial"/>
              </a:defRPr>
            </a:lvl8pPr>
            <a:lvl9pPr marL="3886200" indent="-228600" eaLnBrk="0" fontAlgn="base" hangingPunct="0">
              <a:spcBef>
                <a:spcPct val="20000"/>
              </a:spcBef>
              <a:spcAft>
                <a:spcPct val="0"/>
              </a:spcAft>
              <a:buChar char="»"/>
              <a:defRPr sz="2000">
                <a:solidFill>
                  <a:schemeClr val="tx1"/>
                </a:solidFill>
                <a:latin typeface="Arial"/>
              </a:defRPr>
            </a:lvl9pPr>
          </a:lstStyle>
          <a:p>
            <a:pPr eaLnBrk="1" hangingPunct="1">
              <a:lnSpc>
                <a:spcPts val="2600"/>
              </a:lnSpc>
              <a:buSzPct val="160000"/>
              <a:buFontTx/>
              <a:buNone/>
            </a:pPr>
            <a:endParaRPr lang="en-US" altLang="en-US" sz="2400">
              <a:solidFill>
                <a:srgbClr val="FFFFFF"/>
              </a:solidFill>
            </a:endParaRPr>
          </a:p>
          <a:p>
            <a:pPr eaLnBrk="1" hangingPunct="1">
              <a:lnSpc>
                <a:spcPct val="0"/>
              </a:lnSpc>
              <a:buSzPct val="160000"/>
              <a:buFontTx/>
              <a:buNone/>
            </a:pPr>
            <a:endParaRPr lang="en-US" altLang="en-US" sz="2200">
              <a:solidFill>
                <a:srgbClr val="000000"/>
              </a:solidFill>
            </a:endParaRPr>
          </a:p>
        </p:txBody>
      </p:sp>
      <p:cxnSp>
        <p:nvCxnSpPr>
          <p:cNvPr id="4" name="Straight Connector 3"/>
          <p:cNvCxnSpPr/>
          <p:nvPr/>
        </p:nvCxnSpPr>
        <p:spPr>
          <a:xfrm>
            <a:off x="0" y="5119082"/>
            <a:ext cx="9144000" cy="0"/>
          </a:xfrm>
          <a:prstGeom prst="line">
            <a:avLst/>
          </a:prstGeom>
          <a:ln w="203200">
            <a:solidFill>
              <a:srgbClr val="EBC26E"/>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144000" cy="1714500"/>
          </a:xfrm>
          <a:prstGeom prst="rect">
            <a:avLst/>
          </a:prstGeom>
        </p:spPr>
      </p:pic>
      <p:sp>
        <p:nvSpPr>
          <p:cNvPr id="5" name="Rectangle 4"/>
          <p:cNvSpPr/>
          <p:nvPr/>
        </p:nvSpPr>
        <p:spPr>
          <a:xfrm>
            <a:off x="3503114" y="4229209"/>
            <a:ext cx="2909313" cy="830997"/>
          </a:xfrm>
          <a:prstGeom prst="rect">
            <a:avLst/>
          </a:prstGeom>
        </p:spPr>
        <p:txBody>
          <a:bodyPr wrap="square">
            <a:spAutoFit/>
          </a:bodyPr>
          <a:lstStyle/>
          <a:p>
            <a:r>
              <a:rPr lang="en-US" b="1" err="1"/>
              <a:t>Corie J. Anderson</a:t>
            </a:r>
          </a:p>
          <a:p>
            <a:r>
              <a:rPr lang="en-US"/>
              <a:t>Shareholder</a:t>
            </a:r>
            <a:endParaRPr lang="en-US" b="1"/>
          </a:p>
          <a:p>
            <a:r>
              <a:rPr lang="en-US" altLang="en-US"/>
              <a:t>Corie.Anderson@ogletreedeakins.com</a:t>
            </a:r>
          </a:p>
          <a:p>
            <a:r>
              <a:rPr lang="en-US"/>
              <a:t>612-263-8022</a:t>
            </a: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05651" y="2424861"/>
            <a:ext cx="1226494" cy="1717092"/>
          </a:xfrm>
          <a:prstGeom prst="rect">
            <a:avLst/>
          </a:prstGeom>
        </p:spPr>
      </p:pic>
    </p:spTree>
    <p:extLst>
      <p:ext uri="{BB962C8B-B14F-4D97-AF65-F5344CB8AC3E}">
        <p14:creationId xmlns:p14="http://schemas.microsoft.com/office/powerpoint/2010/main" val="2312190421"/>
      </p:ext>
    </p:extLst>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1600200" y="0"/>
            <a:ext cx="7419975" cy="744537"/>
          </a:xfrm>
        </p:spPr>
        <p:txBody>
          <a:bodyPr>
            <a:normAutofit/>
          </a:bodyPr>
          <a:lstStyle/>
          <a:p>
            <a:r>
              <a:rPr lang="en-US" sz="3000" b="1"/>
              <a:t>Agenda </a:t>
            </a:r>
          </a:p>
        </p:txBody>
      </p:sp>
      <p:sp>
        <p:nvSpPr>
          <p:cNvPr id="3" name="Content Placeholder 2"/>
          <p:cNvSpPr>
            <a:spLocks noGrp="1"/>
          </p:cNvSpPr>
          <p:nvPr>
            <p:ph sz="half" idx="1"/>
          </p:nvPr>
        </p:nvSpPr>
        <p:spPr>
          <a:xfrm>
            <a:off x="1600200" y="619126"/>
            <a:ext cx="7419976" cy="4457700"/>
          </a:xfrm>
        </p:spPr>
        <p:txBody>
          <a:bodyPr>
            <a:normAutofit/>
          </a:bodyPr>
          <a:lstStyle/>
          <a:p>
            <a:r>
              <a:rPr lang="en-US">
                <a:cs typeface="Calibri" panose="020f0502020204030204" pitchFamily="34" charset="0"/>
              </a:rPr>
              <a:t>Pay Transparency</a:t>
            </a:r>
          </a:p>
          <a:p>
            <a:r>
              <a:rPr lang="en-US">
                <a:cs typeface="Calibri" panose="020f0502020204030204" pitchFamily="34" charset="0"/>
              </a:rPr>
              <a:t>Minnesota Paid Family and Medical Leave</a:t>
            </a:r>
          </a:p>
          <a:p>
            <a:r>
              <a:rPr lang="en-US">
                <a:cs typeface="Calibri" panose="020f0502020204030204" pitchFamily="34" charset="0"/>
              </a:rPr>
              <a:t>Earned Safe and Sick Time</a:t>
            </a:r>
          </a:p>
          <a:p>
            <a:pPr lvl="1"/>
            <a:r>
              <a:rPr lang="en-US">
                <a:cs typeface="Calibri" panose="020f0502020204030204" pitchFamily="34" charset="0"/>
              </a:rPr>
              <a:t>Amendments</a:t>
            </a:r>
          </a:p>
          <a:p>
            <a:pPr lvl="1"/>
            <a:r>
              <a:rPr lang="en-US">
                <a:cs typeface="Calibri" panose="020f0502020204030204" pitchFamily="34" charset="0"/>
              </a:rPr>
              <a:t>Proposed Rules</a:t>
            </a:r>
          </a:p>
          <a:p>
            <a:r>
              <a:rPr lang="en-US">
                <a:cs typeface="Calibri" panose="020f0502020204030204" pitchFamily="34" charset="0"/>
              </a:rPr>
              <a:t>Restrictive Employment Covenants Void in Service Contracts</a:t>
            </a:r>
          </a:p>
          <a:p>
            <a:endParaRPr lang="en-US">
              <a:cs typeface="Calibri" panose="020f0502020204030204" pitchFamily="34" charset="0"/>
            </a:endParaRPr>
          </a:p>
        </p:txBody>
      </p:sp>
    </p:spTree>
    <p:extLst>
      <p:ext uri="{BB962C8B-B14F-4D97-AF65-F5344CB8AC3E}">
        <p14:creationId xmlns:p14="http://schemas.microsoft.com/office/powerpoint/2010/main" val="958953641"/>
      </p:ext>
    </p:extLst>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US"/>
              <a:t>Pay Transparency – January 1, 2025 </a:t>
            </a:r>
            <a:endParaRPr lang="en-US" sz="2700" i="1"/>
          </a:p>
        </p:txBody>
      </p:sp>
      <p:sp>
        <p:nvSpPr>
          <p:cNvPr id="3" name="Content Placeholder 2"/>
          <p:cNvSpPr>
            <a:spLocks noGrp="1"/>
          </p:cNvSpPr>
          <p:nvPr>
            <p:ph sz="half" idx="1"/>
          </p:nvPr>
        </p:nvSpPr>
        <p:spPr/>
        <p:txBody>
          <a:bodyPr>
            <a:normAutofit/>
          </a:bodyPr>
          <a:lstStyle/>
          <a:p>
            <a:r>
              <a:rPr lang="en-US"/>
              <a:t>No new guidance from Minnesota.</a:t>
            </a:r>
          </a:p>
          <a:p>
            <a:r>
              <a:rPr lang="en-US"/>
              <a:t>Employers with 30 or more employees must disclose “in each posting for each job opening with the employer the starting salary range, and a general description of all of the benefits and other compensation…”.</a:t>
            </a:r>
          </a:p>
          <a:p>
            <a:r>
              <a:rPr lang="en-US"/>
              <a:t>It does not matter where the job is located.</a:t>
            </a:r>
          </a:p>
          <a:p>
            <a:endParaRPr lang="en-US"/>
          </a:p>
        </p:txBody>
      </p:sp>
    </p:spTree>
    <p:extLst>
      <p:ext uri="{BB962C8B-B14F-4D97-AF65-F5344CB8AC3E}">
        <p14:creationId xmlns:p14="http://schemas.microsoft.com/office/powerpoint/2010/main" val="313283772"/>
      </p:ext>
    </p:extLst>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US"/>
              <a:t>Pay Transparency</a:t>
            </a:r>
            <a:endParaRPr lang="en-US" sz="2700" i="1"/>
          </a:p>
        </p:txBody>
      </p:sp>
      <p:sp>
        <p:nvSpPr>
          <p:cNvPr id="3" name="Content Placeholder 2"/>
          <p:cNvSpPr>
            <a:spLocks noGrp="1"/>
          </p:cNvSpPr>
          <p:nvPr>
            <p:ph sz="half" idx="1"/>
          </p:nvPr>
        </p:nvSpPr>
        <p:spPr/>
        <p:txBody>
          <a:bodyPr>
            <a:normAutofit/>
          </a:bodyPr>
          <a:lstStyle/>
          <a:p>
            <a:r>
              <a:rPr lang="en-US"/>
              <a:t>Salary range must be made “in good faith”.</a:t>
            </a:r>
          </a:p>
          <a:p>
            <a:r>
              <a:rPr lang="en-US"/>
              <a:t>If no salary range, must list fixed rate.</a:t>
            </a:r>
          </a:p>
          <a:p>
            <a:r>
              <a:rPr lang="en-US"/>
              <a:t>It is the initial rate/range for the job posted.</a:t>
            </a:r>
          </a:p>
          <a:p>
            <a:r>
              <a:rPr lang="en-US"/>
              <a:t>Benefits should be at least generally detailed.</a:t>
            </a:r>
          </a:p>
          <a:p>
            <a:endParaRPr lang="en-US"/>
          </a:p>
          <a:p>
            <a:endParaRPr lang="en-US"/>
          </a:p>
          <a:p>
            <a:endParaRPr lang="en-US"/>
          </a:p>
          <a:p>
            <a:endParaRPr lang="en-US"/>
          </a:p>
        </p:txBody>
      </p:sp>
    </p:spTree>
    <p:extLst>
      <p:ext uri="{BB962C8B-B14F-4D97-AF65-F5344CB8AC3E}">
        <p14:creationId xmlns:p14="http://schemas.microsoft.com/office/powerpoint/2010/main" val="4008341885"/>
      </p:ext>
    </p:extLst>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fontScale="90000"/>
          </a:bodyPr>
          <a:lstStyle/>
          <a:p>
            <a:r>
              <a:rPr lang="en-US"/>
              <a:t>State-Funded Paid Family and Medical Leave </a:t>
            </a:r>
            <a:r>
              <a:rPr lang="en-US" sz="2700" i="1"/>
              <a:t>(Effective January 1, 2026)</a:t>
            </a:r>
          </a:p>
        </p:txBody>
      </p:sp>
      <p:sp>
        <p:nvSpPr>
          <p:cNvPr id="3" name="Content Placeholder 2"/>
          <p:cNvSpPr>
            <a:spLocks noGrp="1"/>
          </p:cNvSpPr>
          <p:nvPr>
            <p:ph sz="half" idx="1"/>
          </p:nvPr>
        </p:nvSpPr>
        <p:spPr/>
        <p:txBody>
          <a:bodyPr>
            <a:normAutofit/>
          </a:bodyPr>
          <a:lstStyle/>
          <a:p>
            <a:r>
              <a:rPr lang="en-US"/>
              <a:t>Initial Premium Rate (payroll tax) = 0.88% </a:t>
            </a:r>
          </a:p>
          <a:p>
            <a:pPr lvl="1"/>
            <a:r>
              <a:rPr lang="en-US"/>
              <a:t>Employer/employee may split 50%</a:t>
            </a:r>
          </a:p>
          <a:p>
            <a:pPr lvl="1"/>
            <a:r>
              <a:rPr lang="en-US"/>
              <a:t>Premium rate set annually</a:t>
            </a:r>
          </a:p>
          <a:p>
            <a:pPr lvl="1"/>
            <a:r>
              <a:rPr lang="en-US"/>
              <a:t>Paid via unemployment insurance account</a:t>
            </a:r>
          </a:p>
          <a:p>
            <a:r>
              <a:rPr lang="en-US"/>
              <a:t>Deduction is capped for each employee at OASDI limit (same as Social Security program)</a:t>
            </a:r>
          </a:p>
          <a:p>
            <a:r>
              <a:rPr lang="en-US"/>
              <a:t>Employers with less than 30 employees pay reduced premium if certain conditions met</a:t>
            </a:r>
          </a:p>
          <a:p>
            <a:endParaRPr lang="en-US"/>
          </a:p>
        </p:txBody>
      </p:sp>
    </p:spTree>
    <p:extLst>
      <p:ext uri="{BB962C8B-B14F-4D97-AF65-F5344CB8AC3E}">
        <p14:creationId xmlns:p14="http://schemas.microsoft.com/office/powerpoint/2010/main" val="2915540137"/>
      </p:ext>
    </p:extLst>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fontScale="90000"/>
          </a:bodyPr>
          <a:lstStyle/>
          <a:p>
            <a:r>
              <a:rPr lang="en-US"/>
              <a:t>State-Funded Paid Family and Medical Leave </a:t>
            </a:r>
            <a:r>
              <a:rPr lang="en-US" sz="2700" i="1"/>
              <a:t>(Effective January 1, 2026)</a:t>
            </a:r>
          </a:p>
        </p:txBody>
      </p:sp>
      <p:sp>
        <p:nvSpPr>
          <p:cNvPr id="3" name="Content Placeholder 2"/>
          <p:cNvSpPr>
            <a:spLocks noGrp="1"/>
          </p:cNvSpPr>
          <p:nvPr>
            <p:ph sz="half" idx="1"/>
          </p:nvPr>
        </p:nvSpPr>
        <p:spPr/>
        <p:txBody>
          <a:bodyPr>
            <a:normAutofit/>
          </a:bodyPr>
          <a:lstStyle/>
          <a:p>
            <a:r>
              <a:rPr lang="en-US"/>
              <a:t>Employers may begin deductions from paychecks starting January 1, 2026</a:t>
            </a:r>
          </a:p>
          <a:p>
            <a:r>
              <a:rPr lang="en-US"/>
              <a:t>First premium payments due April 30, 2026</a:t>
            </a:r>
          </a:p>
          <a:p>
            <a:r>
              <a:rPr lang="en-US"/>
              <a:t>First premiums based on wages from January 1, 2026 – March 31, 2026</a:t>
            </a:r>
          </a:p>
        </p:txBody>
      </p:sp>
    </p:spTree>
    <p:extLst>
      <p:ext uri="{BB962C8B-B14F-4D97-AF65-F5344CB8AC3E}">
        <p14:creationId xmlns:p14="http://schemas.microsoft.com/office/powerpoint/2010/main" val="4154119520"/>
      </p:ext>
    </p:extLst>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fontScale="90000"/>
          </a:bodyPr>
          <a:lstStyle/>
          <a:p>
            <a:r>
              <a:rPr lang="en-US"/>
              <a:t>State-Funded Paid Family and Medical Leave </a:t>
            </a:r>
            <a:r>
              <a:rPr lang="en-US" sz="2700" i="1"/>
              <a:t>(Effective January 1, 2026)</a:t>
            </a:r>
          </a:p>
        </p:txBody>
      </p:sp>
      <p:sp>
        <p:nvSpPr>
          <p:cNvPr id="3" name="Content Placeholder 2"/>
          <p:cNvSpPr>
            <a:spLocks noGrp="1"/>
          </p:cNvSpPr>
          <p:nvPr>
            <p:ph sz="half" idx="1"/>
          </p:nvPr>
        </p:nvSpPr>
        <p:spPr/>
        <p:txBody>
          <a:bodyPr>
            <a:normAutofit/>
          </a:bodyPr>
          <a:lstStyle/>
          <a:p>
            <a:r>
              <a:rPr lang="en-US"/>
              <a:t>All employees – including part-time</a:t>
            </a:r>
          </a:p>
          <a:p>
            <a:r>
              <a:rPr lang="en-US"/>
              <a:t>Employee covered if works more than 50% of the year in Minnesota</a:t>
            </a:r>
          </a:p>
          <a:p>
            <a:r>
              <a:rPr lang="en-US"/>
              <a:t>Leave in minimum increments of 1 calendar day.</a:t>
            </a:r>
          </a:p>
          <a:p>
            <a:r>
              <a:rPr lang="en-US"/>
              <a:t>Leave cannot be reduced by any period of paid or unpaid leave take for prenatal care</a:t>
            </a:r>
          </a:p>
        </p:txBody>
      </p:sp>
    </p:spTree>
    <p:extLst>
      <p:ext uri="{BB962C8B-B14F-4D97-AF65-F5344CB8AC3E}">
        <p14:creationId xmlns:p14="http://schemas.microsoft.com/office/powerpoint/2010/main" val="3567732576"/>
      </p:ext>
    </p:extLst>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fontScale="90000"/>
          </a:bodyPr>
          <a:lstStyle/>
          <a:p>
            <a:r>
              <a:rPr lang="en-US"/>
              <a:t>State-Funded Paid Family and Medical Leave </a:t>
            </a:r>
            <a:r>
              <a:rPr lang="en-US" sz="2700" i="1"/>
              <a:t>(Effective January 1, 2026)</a:t>
            </a:r>
          </a:p>
        </p:txBody>
      </p:sp>
      <p:sp>
        <p:nvSpPr>
          <p:cNvPr id="3" name="Content Placeholder 2"/>
          <p:cNvSpPr>
            <a:spLocks noGrp="1"/>
          </p:cNvSpPr>
          <p:nvPr>
            <p:ph sz="half" idx="1"/>
          </p:nvPr>
        </p:nvSpPr>
        <p:spPr/>
        <p:txBody>
          <a:bodyPr>
            <a:normAutofit/>
          </a:bodyPr>
          <a:lstStyle/>
          <a:p>
            <a:r>
              <a:rPr lang="en-US"/>
              <a:t>Employer must maintain benefits coverage (so long as employee continues to pay their portion).</a:t>
            </a:r>
          </a:p>
          <a:p>
            <a:r>
              <a:rPr lang="en-US"/>
              <a:t>Applicants can only apply for benefits associated with intermittent leave when they have accumulated 8 hours or unless 30 calendar days have lapsed since the initial taking of the leave.</a:t>
            </a:r>
          </a:p>
          <a:p>
            <a:endParaRPr lang="en-US"/>
          </a:p>
        </p:txBody>
      </p:sp>
    </p:spTree>
    <p:extLst>
      <p:ext uri="{BB962C8B-B14F-4D97-AF65-F5344CB8AC3E}">
        <p14:creationId xmlns:p14="http://schemas.microsoft.com/office/powerpoint/2010/main" val="2326102179"/>
      </p:ext>
    </p:extLst>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fontScale="90000"/>
          </a:bodyPr>
          <a:lstStyle/>
          <a:p>
            <a:r>
              <a:rPr lang="en-US"/>
              <a:t>State-Funded Paid Family and Medical Leave </a:t>
            </a:r>
            <a:r>
              <a:rPr lang="en-US" sz="2700" i="1"/>
              <a:t>(Effective January 1, 2026)</a:t>
            </a:r>
          </a:p>
        </p:txBody>
      </p:sp>
      <p:sp>
        <p:nvSpPr>
          <p:cNvPr id="3" name="Content Placeholder 2"/>
          <p:cNvSpPr>
            <a:spLocks noGrp="1"/>
          </p:cNvSpPr>
          <p:nvPr>
            <p:ph sz="half" idx="1"/>
          </p:nvPr>
        </p:nvSpPr>
        <p:spPr/>
        <p:txBody>
          <a:bodyPr>
            <a:normAutofit/>
          </a:bodyPr>
          <a:lstStyle/>
          <a:p>
            <a:r>
              <a:rPr lang="en-US"/>
              <a:t>Premium rate calculator tool to calculate entire workforce or single employee: https://info.paidleave.mn.gov/employers/premiums/index.jsp</a:t>
            </a:r>
          </a:p>
          <a:p>
            <a:r>
              <a:rPr lang="en-US"/>
              <a:t>PFML is taxed as income (state pays employee directly).</a:t>
            </a:r>
          </a:p>
          <a:p>
            <a:r>
              <a:rPr lang="en-US"/>
              <a:t>Employers may supplement lost wages with PTO, etc.</a:t>
            </a:r>
          </a:p>
        </p:txBody>
      </p:sp>
    </p:spTree>
    <p:extLst>
      <p:ext uri="{BB962C8B-B14F-4D97-AF65-F5344CB8AC3E}">
        <p14:creationId xmlns:p14="http://schemas.microsoft.com/office/powerpoint/2010/main" val="1836642195"/>
      </p:ext>
    </p:extLst>
  </p:cSld>
  <p:clrMapOvr>
    <a:masterClrMapping/>
  </p:clrMapOvr>
  <p:transition/>
  <p:timing/>
</p:sld>
</file>

<file path=ppt/tags/tag1.xml><?xml version="1.0" encoding="utf-8"?>
<p:tagLst xmlns:p="http://schemas.openxmlformats.org/presentationml/2006/main">
  <p:tag name="AS_NET" val="4.0.30319.42000"/>
  <p:tag name="AS_OS" val="Microsoft Windows NT 10.0.22621.0"/>
  <p:tag name="AS_RELEASE_DATE" val="2021.03.14"/>
  <p:tag name="AS_TITLE" val="Aspose.Slides for .NET 4.0 Client Profile"/>
  <p:tag name="AS_VERSION" val="21.3"/>
</p:tagLst>
</file>

<file path=ppt/theme/theme1.xml><?xml version="1.0" encoding="utf-8"?>
<a:theme xmlns:r="http://schemas.openxmlformats.org/officeDocument/2006/relationships"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r="http://schemas.openxmlformats.org/officeDocument/2006/relationships"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4.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customXml/_rels/item1.xml.rels>&#65279;<?xml version="1.0" encoding="utf-8" standalone="yes"?><Relationships xmlns="http://schemas.openxmlformats.org/package/2006/relationships"><Relationship Id="rId1" Type="http://schemas.openxmlformats.org/officeDocument/2006/relationships/customXmlProps" Target="itemProps1.xml" /></Relationships>
</file>

<file path=customXml/_rels/item2.xml.rels>&#65279;<?xml version="1.0" encoding="utf-8" standalone="yes"?><Relationships xmlns="http://schemas.openxmlformats.org/package/2006/relationships"><Relationship Id="rId1" Type="http://schemas.openxmlformats.org/officeDocument/2006/relationships/customXmlProps" Target="itemProps2.xml" /></Relationships>
</file>

<file path=customXml/_rels/item3.xml.rels>&#65279;<?xml version="1.0" encoding="utf-8" standalone="yes"?><Relationships xmlns="http://schemas.openxmlformats.org/package/2006/relationships"><Relationship Id="rId1" Type="http://schemas.openxmlformats.org/officeDocument/2006/relationships/customXmlProps" Target="itemProps3.xml" /></Relationships>
</file>

<file path=customXml/_rels/item4.xml.rels>&#65279;<?xml version="1.0" encoding="utf-8" standalone="yes"?><Relationships xmlns="http://schemas.openxmlformats.org/package/2006/relationships"><Relationship Id="rId1" Type="http://schemas.openxmlformats.org/officeDocument/2006/relationships/customXmlProps" Target="itemProps4.xml" /></Relationships>
</file>

<file path=customXml/_rels/item5.xml.rels>&#65279;<?xml version="1.0" encoding="utf-8" standalone="yes"?><Relationships xmlns="http://schemas.openxmlformats.org/package/2006/relationships"><Relationship Id="rId1" Type="http://schemas.openxmlformats.org/officeDocument/2006/relationships/customXmlProps" Target="itemProps5.xml" /></Relationships>
</file>

<file path=customXml/_rels/item6.xml.rels>&#65279;<?xml version="1.0" encoding="utf-8" standalone="yes"?><Relationships xmlns="http://schemas.openxmlformats.org/package/2006/relationships"><Relationship Id="rId1" Type="http://schemas.openxmlformats.org/officeDocument/2006/relationships/customXmlProps" Target="itemProps6.xml" /></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649FEA07A8944F912B2B842DFFD55D" ma:contentTypeVersion="2" ma:contentTypeDescription="Create a new document." ma:contentTypeScope="" ma:versionID="d0d9b4a9a4647a9e05b50549cbbfd0c0">
  <xsd:schema xmlns:xsd="http://www.w3.org/2001/XMLSchema" xmlns:xs="http://www.w3.org/2001/XMLSchema" xmlns:p="http://schemas.microsoft.com/office/2006/metadata/properties" xmlns:ns1="http://schemas.microsoft.com/sharepoint/v3" xmlns:ns2="5754e087-ab4c-4fc7-aa1c-3fa3a01c5445" xmlns:ns3="9d2a28cd-0840-45fb-a10a-82a43d6af7ee" targetNamespace="http://schemas.microsoft.com/office/2006/metadata/properties" ma:root="true" ma:fieldsID="296f9f187fa11fb808241b27bb1040fd" ns1:_="" ns2:_="" ns3:_="">
    <xsd:import namespace="http://schemas.microsoft.com/sharepoint/v3"/>
    <xsd:import namespace="5754e087-ab4c-4fc7-aa1c-3fa3a01c5445"/>
    <xsd:import namespace="9d2a28cd-0840-45fb-a10a-82a43d6af7ee"/>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3:Meeting_x0020_Year"/>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hidden="true" ma:internalName="PublishingStartDate">
      <xsd:simpleType>
        <xsd:restriction base="dms:Unknown"/>
      </xsd:simpleType>
    </xsd:element>
    <xsd:element name="PublishingExpirationDate" ma:index="12"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754e087-ab4c-4fc7-aa1c-3fa3a01c544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d2a28cd-0840-45fb-a10a-82a43d6af7ee" elementFormDefault="qualified">
    <xsd:import namespace="http://schemas.microsoft.com/office/2006/documentManagement/types"/>
    <xsd:import namespace="http://schemas.microsoft.com/office/infopath/2007/PartnerControls"/>
    <xsd:element name="Meeting_x0020_Year" ma:index="13" ma:displayName="Meeting Year" ma:indexed="true" ma:list="{cf241be6-b441-4839-b896-143e2ecbb192}" ma:internalName="Meeting_x0020_Year" ma:showField="Title">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eting_x0020_Year xmlns="9d2a28cd-0840-45fb-a10a-82a43d6af7ee">1</Meeting_x0020_Year>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1 6 " ? > < p r o p e r t i e s   x m l n s = " h t t p : / / w w w . i m a n a g e . c o m / w o r k / x m l s c h e m a " >  
     < d o c u m e n t i d > O G L E T R E E ! 8 8 6 7 9 9 4 3 . 1 < / d o c u m e n t i d >  
     < s e n d e r i d > A N D E 0 1 B 5 < / s e n d e r i d >  
     < s e n d e r e m a i l > C O R I E . A N D E R S O N @ O G L E T R E E D E A K I N S . C O M < / s e n d e r e m a i l >  
     < l a s t m o d i f i e d > 2 0 2 5 - 0 3 - 1 8 T 1 5 : 2 5 : 3 2 . 0 0 0 0 0 0 0 - 0 5 : 0 0 < / l a s t m o d i f i e d >  
     < d a t a b a s e > O G L E T R E E < / d a t a b a s e >  
 < / p r o p e r t i e s > 
</file>

<file path=customXml/item5.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6.xml><?xml version="1.0" encoding="utf-8"?>
<LongProperties xmlns="http://schemas.microsoft.com/office/2006/metadata/longProperties"/>
</file>

<file path=customXml/itemProps1.xml><?xml version="1.0" encoding="utf-8"?>
<ds:datastoreItem xmlns:ds="http://schemas.openxmlformats.org/officeDocument/2006/customXml" ds:itemID="{425DC31C-D130-4CDF-853E-D8ED5B52A9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54e087-ab4c-4fc7-aa1c-3fa3a01c5445"/>
    <ds:schemaRef ds:uri="9d2a28cd-0840-45fb-a10a-82a43d6af7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9B7D797-8B2C-4EF0-B74F-A8B94B39CF97}">
  <ds:schemaRefs>
    <ds:schemaRef ds:uri="http://schemas.openxmlformats.org/package/2006/metadata/core-properties"/>
    <ds:schemaRef ds:uri="http://www.w3.org/XML/1998/namespace"/>
    <ds:schemaRef ds:uri="http://schemas.microsoft.com/office/infopath/2007/PartnerControls"/>
    <ds:schemaRef ds:uri="5754e087-ab4c-4fc7-aa1c-3fa3a01c5445"/>
    <ds:schemaRef ds:uri="http://schemas.microsoft.com/office/2006/documentManagement/types"/>
    <ds:schemaRef ds:uri="http://schemas.microsoft.com/office/2006/metadata/properties"/>
    <ds:schemaRef ds:uri="http://purl.org/dc/elements/1.1/"/>
    <ds:schemaRef ds:uri="9d2a28cd-0840-45fb-a10a-82a43d6af7ee"/>
    <ds:schemaRef ds:uri="http://schemas.microsoft.com/sharepoint/v3"/>
    <ds:schemaRef ds:uri="http://purl.org/dc/dcmitype/"/>
    <ds:schemaRef ds:uri="http://purl.org/dc/terms/"/>
  </ds:schemaRefs>
</ds:datastoreItem>
</file>

<file path=customXml/itemProps3.xml><?xml version="1.0" encoding="utf-8"?>
<ds:datastoreItem xmlns:ds="http://schemas.openxmlformats.org/officeDocument/2006/customXml" ds:itemID="{F2704055-3A4D-4B7E-B8D2-66C7D530F44F}">
  <ds:schemaRefs>
    <ds:schemaRef ds:uri="http://schemas.microsoft.com/sharepoint/v3/contenttype/forms"/>
  </ds:schemaRefs>
</ds:datastoreItem>
</file>

<file path=customXml/itemProps4.xml><?xml version="1.0" encoding="utf-8"?>
<ds:datastoreItem xmlns:ds="http://schemas.openxmlformats.org/officeDocument/2006/customXml" ds:itemID="{C853A4C0-ADAD-40D3-86CC-346E7F9C84BD}">
  <ds:schemaRefs>
    <ds:schemaRef ds:uri="http://www.imanage.com/work/xmlschema"/>
  </ds:schemaRefs>
</ds:datastoreItem>
</file>

<file path=customXml/itemProps5.xml><?xml version="1.0" encoding="utf-8"?>
<ds:datastoreItem xmlns:ds="http://schemas.openxmlformats.org/officeDocument/2006/customXml" ds:itemID="{4879C69A-7428-4159-8029-CC356100BCDE}">
  <ds:schemaRefs>
    <ds:schemaRef ds:uri="http://schemas.microsoft.com/sharepoint/events"/>
  </ds:schemaRefs>
</ds:datastoreItem>
</file>

<file path=customXml/itemProps6.xml><?xml version="1.0" encoding="utf-8"?>
<ds:datastoreItem xmlns:ds="http://schemas.openxmlformats.org/officeDocument/2006/customXml" ds:itemID="{3BBC034A-9A0C-4F3B-A8CD-8668417A4185}">
  <ds:schemaRefs>
    <ds:schemaRef ds:uri="http://schemas.microsoft.com/office/2006/metadata/longProperties"/>
  </ds:schemaRefs>
</ds:datastoreItem>
</file>

<file path=docProps/app.xml><?xml version="1.0" encoding="utf-8"?>
<Properties xmlns:vt="http://schemas.openxmlformats.org/officeDocument/2006/docPropsVTypes" xmlns="http://schemas.openxmlformats.org/officeDocument/2006/extended-properties">
  <Company/>
  <PresentationFormat>On-screen Show (16:9)</PresentationFormat>
  <Paragraphs>0</Paragraphs>
  <Slides>0</Slides>
  <Notes>0</Notes>
  <TotalTime>0</TotalTime>
  <HiddenSlides>0</HiddenSlides>
  <MMClips>0</MMClips>
  <ScaleCrop>0</ScaleCrop>
  <LinksUpToDate>0</LinksUpToDate>
  <SharedDoc>0</SharedDoc>
  <HyperlinksChanged>0</HyperlinksChanged>
  <Application>Aspose.Slides for .NET</Application>
  <AppVersion>21.0300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cp:lastPrinted>1601-01-01T00:00:00.000</cp:lastPrinted>
  <dcterms:created xsi:type="dcterms:W3CDTF">1601-01-01T00:00:00Z</dcterms:created>
  <dcterms:modified xsi:type="dcterms:W3CDTF">1601-01-01T00:00:00Z</dcterms:modified>
</cp:coreProperties>
</file>

<file path=docProps/custom.xml><?xml version="1.0" encoding="utf-8"?>
<Properties xmlns:vt="http://schemas.openxmlformats.org/officeDocument/2006/docPropsVTypes" xmlns="http://schemas.openxmlformats.org/officeDocument/2006/custom-properties"/>
</file>